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av" ContentType="audio/wav"/>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4.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 id="2147483660" r:id="rId2"/>
    <p:sldMasterId id="2147483673" r:id="rId3"/>
    <p:sldMasterId id="2147483686" r:id="rId4"/>
  </p:sldMasterIdLst>
  <p:sldIdLst>
    <p:sldId id="256" r:id="rId5"/>
    <p:sldId id="268" r:id="rId6"/>
    <p:sldId id="269" r:id="rId7"/>
    <p:sldId id="270" r:id="rId8"/>
    <p:sldId id="271" r:id="rId9"/>
    <p:sldId id="272" r:id="rId10"/>
    <p:sldId id="273" r:id="rId11"/>
    <p:sldId id="274" r:id="rId12"/>
    <p:sldId id="275" r:id="rId13"/>
    <p:sldId id="276" r:id="rId14"/>
    <p:sldId id="277" r:id="rId15"/>
    <p:sldId id="278" r:id="rId16"/>
    <p:sldId id="279" r:id="rId17"/>
    <p:sldId id="280" r:id="rId18"/>
    <p:sldId id="282" r:id="rId19"/>
    <p:sldId id="283" r:id="rId20"/>
    <p:sldId id="267"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AF0"/>
    <a:srgbClr val="FF4500"/>
    <a:srgbClr val="F8F8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1" autoAdjust="0"/>
    <p:restoredTop sz="94660"/>
  </p:normalViewPr>
  <p:slideViewPr>
    <p:cSldViewPr>
      <p:cViewPr varScale="1">
        <p:scale>
          <a:sx n="58" d="100"/>
          <a:sy n="58" d="100"/>
        </p:scale>
        <p:origin x="558"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4937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200400"/>
            <a:ext cx="6400800" cy="1752600"/>
          </a:xfrm>
        </p:spPr>
        <p:txBody>
          <a:bodyPr/>
          <a:lstStyle>
            <a:lvl1pPr marL="0" indent="0" algn="ctr">
              <a:buNone/>
              <a:defRPr>
                <a:solidFill>
                  <a:srgbClr val="FFFAF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4043388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7B2524AC-EDCA-45B3-B6D5-CD6B41942FCB}" type="datetimeFigureOut">
              <a:rPr lang="en-US" smtClean="0"/>
              <a:t>2/3/2026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2BCF6AE1-7FC0-4F72-A6FB-15DC0D0D3FA4}" type="slidenum">
              <a:rPr lang="en-US" smtClean="0"/>
              <a:t>‹#›</a:t>
            </a:fld>
            <a:endParaRPr lang="en-US"/>
          </a:p>
        </p:txBody>
      </p:sp>
    </p:spTree>
    <p:extLst>
      <p:ext uri="{BB962C8B-B14F-4D97-AF65-F5344CB8AC3E}">
        <p14:creationId xmlns:p14="http://schemas.microsoft.com/office/powerpoint/2010/main" val="2567608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7B2524AC-EDCA-45B3-B6D5-CD6B41942FCB}" type="datetimeFigureOut">
              <a:rPr lang="en-US" smtClean="0"/>
              <a:t>2/3/2026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2BCF6AE1-7FC0-4F72-A6FB-15DC0D0D3FA4}" type="slidenum">
              <a:rPr lang="en-US" smtClean="0"/>
              <a:t>‹#›</a:t>
            </a:fld>
            <a:endParaRPr lang="en-US"/>
          </a:p>
        </p:txBody>
      </p:sp>
    </p:spTree>
    <p:extLst>
      <p:ext uri="{BB962C8B-B14F-4D97-AF65-F5344CB8AC3E}">
        <p14:creationId xmlns:p14="http://schemas.microsoft.com/office/powerpoint/2010/main" val="17213067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 descr="titlemaster_m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ltGray">
          <a:xfrm>
            <a:off x="0" y="0"/>
            <a:ext cx="9144000" cy="686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2" name="Rectangle 6"/>
          <p:cNvSpPr>
            <a:spLocks noGrp="1" noChangeArrowheads="1"/>
          </p:cNvSpPr>
          <p:nvPr>
            <p:ph type="subTitle" sz="quarter" idx="1"/>
          </p:nvPr>
        </p:nvSpPr>
        <p:spPr>
          <a:xfrm>
            <a:off x="2362200" y="3429000"/>
            <a:ext cx="6400800" cy="1447800"/>
          </a:xfrm>
          <a:solidFill>
            <a:schemeClr val="bg1">
              <a:alpha val="50000"/>
            </a:schemeClr>
          </a:solidFill>
          <a:ln w="76200">
            <a:solidFill>
              <a:schemeClr val="tx1"/>
            </a:solidFill>
          </a:ln>
        </p:spPr>
        <p:txBody>
          <a:bodyPr anchor="ctr"/>
          <a:lstStyle>
            <a:lvl1pPr marL="0" indent="0" algn="ctr">
              <a:buFont typeface="Wingdings" pitchFamily="2" charset="2"/>
              <a:buNone/>
              <a:defRPr/>
            </a:lvl1pPr>
          </a:lstStyle>
          <a:p>
            <a:r>
              <a:rPr lang="en-US"/>
              <a:t>Click to edit Master subtitle style</a:t>
            </a:r>
          </a:p>
        </p:txBody>
      </p:sp>
      <p:sp>
        <p:nvSpPr>
          <p:cNvPr id="19463" name="Rectangle 7"/>
          <p:cNvSpPr>
            <a:spLocks noGrp="1" noChangeArrowheads="1"/>
          </p:cNvSpPr>
          <p:nvPr>
            <p:ph type="ctrTitle" sz="quarter"/>
          </p:nvPr>
        </p:nvSpPr>
        <p:spPr>
          <a:xfrm>
            <a:off x="838200" y="1371600"/>
            <a:ext cx="7620000" cy="2057400"/>
          </a:xfrm>
          <a:solidFill>
            <a:schemeClr val="bg1">
              <a:alpha val="50000"/>
            </a:schemeClr>
          </a:solidFill>
          <a:ln w="76200">
            <a:solidFill>
              <a:schemeClr val="tx1"/>
            </a:solidFill>
          </a:ln>
        </p:spPr>
        <p:txBody>
          <a:bodyPr/>
          <a:lstStyle>
            <a:lvl1pPr algn="ctr">
              <a:defRPr sz="5400">
                <a:solidFill>
                  <a:schemeClr val="tx1"/>
                </a:solidFill>
              </a:defRPr>
            </a:lvl1pPr>
          </a:lstStyle>
          <a:p>
            <a:r>
              <a:rPr lang="en-US"/>
              <a:t>Click to edit Master title style</a:t>
            </a:r>
          </a:p>
        </p:txBody>
      </p:sp>
      <p:sp>
        <p:nvSpPr>
          <p:cNvPr id="5" name="Rectangle 3"/>
          <p:cNvSpPr>
            <a:spLocks noGrp="1" noChangeArrowheads="1"/>
          </p:cNvSpPr>
          <p:nvPr>
            <p:ph type="dt" sz="half" idx="10"/>
          </p:nvPr>
        </p:nvSpPr>
        <p:spPr>
          <a:xfrm>
            <a:off x="304800" y="6248400"/>
            <a:ext cx="1905000" cy="457200"/>
          </a:xfrm>
        </p:spPr>
        <p:txBody>
          <a:bodyPr/>
          <a:lstStyle>
            <a:lvl1pPr>
              <a:defRPr smtClean="0"/>
            </a:lvl1pPr>
          </a:lstStyle>
          <a:p>
            <a:pPr>
              <a:defRPr/>
            </a:pPr>
            <a:endParaRPr lang="en-US">
              <a:solidFill>
                <a:srgbClr val="000000"/>
              </a:solidFill>
            </a:endParaRPr>
          </a:p>
        </p:txBody>
      </p:sp>
      <p:sp>
        <p:nvSpPr>
          <p:cNvPr id="6" name="Rectangle 4"/>
          <p:cNvSpPr>
            <a:spLocks noGrp="1" noChangeArrowheads="1"/>
          </p:cNvSpPr>
          <p:nvPr>
            <p:ph type="ftr" sz="quarter" idx="11"/>
          </p:nvPr>
        </p:nvSpPr>
        <p:spPr/>
        <p:txBody>
          <a:bodyPr/>
          <a:lstStyle>
            <a:lvl1pPr>
              <a:defRPr smtClean="0"/>
            </a:lvl1pPr>
          </a:lstStyle>
          <a:p>
            <a:pPr>
              <a:defRPr/>
            </a:pPr>
            <a:endParaRPr lang="en-US">
              <a:solidFill>
                <a:srgbClr val="000000"/>
              </a:solidFill>
            </a:endParaRPr>
          </a:p>
        </p:txBody>
      </p:sp>
      <p:sp>
        <p:nvSpPr>
          <p:cNvPr id="7" name="Rectangle 5"/>
          <p:cNvSpPr>
            <a:spLocks noGrp="1" noChangeArrowheads="1"/>
          </p:cNvSpPr>
          <p:nvPr>
            <p:ph type="sldNum" sz="quarter" idx="12"/>
          </p:nvPr>
        </p:nvSpPr>
        <p:spPr>
          <a:xfrm>
            <a:off x="7010400" y="6248400"/>
            <a:ext cx="1905000" cy="457200"/>
          </a:xfrm>
        </p:spPr>
        <p:txBody>
          <a:bodyPr/>
          <a:lstStyle>
            <a:lvl1pPr>
              <a:defRPr smtClean="0"/>
            </a:lvl1pPr>
          </a:lstStyle>
          <a:p>
            <a:pPr>
              <a:defRPr/>
            </a:pPr>
            <a:fld id="{A59CDF74-7D9B-43FE-827D-0F08BCD6E17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27693076"/>
      </p:ext>
    </p:extLst>
  </p:cSld>
  <p:clrMapOvr>
    <a:masterClrMapping/>
  </p:clrMapOvr>
  <p:transition spd="slow"/>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7"/>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9"/>
          <p:cNvSpPr>
            <a:spLocks noGrp="1" noChangeArrowheads="1"/>
          </p:cNvSpPr>
          <p:nvPr>
            <p:ph type="sldNum" sz="quarter" idx="12"/>
          </p:nvPr>
        </p:nvSpPr>
        <p:spPr>
          <a:ln/>
        </p:spPr>
        <p:txBody>
          <a:bodyPr/>
          <a:lstStyle>
            <a:lvl1pPr>
              <a:defRPr/>
            </a:lvl1pPr>
          </a:lstStyle>
          <a:p>
            <a:pPr>
              <a:defRPr/>
            </a:pPr>
            <a:fld id="{D6C8EC0E-8169-4E60-BB42-9C2DC5231AF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45898967"/>
      </p:ext>
    </p:extLst>
  </p:cSld>
  <p:clrMapOvr>
    <a:masterClrMapping/>
  </p:clrMapOvr>
  <p:transition spd="slow"/>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7"/>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9"/>
          <p:cNvSpPr>
            <a:spLocks noGrp="1" noChangeArrowheads="1"/>
          </p:cNvSpPr>
          <p:nvPr>
            <p:ph type="sldNum" sz="quarter" idx="12"/>
          </p:nvPr>
        </p:nvSpPr>
        <p:spPr>
          <a:ln/>
        </p:spPr>
        <p:txBody>
          <a:bodyPr/>
          <a:lstStyle>
            <a:lvl1pPr>
              <a:defRPr/>
            </a:lvl1pPr>
          </a:lstStyle>
          <a:p>
            <a:pPr>
              <a:defRPr/>
            </a:pPr>
            <a:fld id="{7493BF38-34C7-4137-853E-F3A63AE2EF5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60344718"/>
      </p:ext>
    </p:extLst>
  </p:cSld>
  <p:clrMapOvr>
    <a:masterClrMapping/>
  </p:clrMapOvr>
  <p:transition spd="slow"/>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438400" y="1600200"/>
            <a:ext cx="31242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715000" y="1600200"/>
            <a:ext cx="31242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7"/>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8"/>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9"/>
          <p:cNvSpPr>
            <a:spLocks noGrp="1" noChangeArrowheads="1"/>
          </p:cNvSpPr>
          <p:nvPr>
            <p:ph type="sldNum" sz="quarter" idx="12"/>
          </p:nvPr>
        </p:nvSpPr>
        <p:spPr>
          <a:ln/>
        </p:spPr>
        <p:txBody>
          <a:bodyPr/>
          <a:lstStyle>
            <a:lvl1pPr>
              <a:defRPr/>
            </a:lvl1pPr>
          </a:lstStyle>
          <a:p>
            <a:pPr>
              <a:defRPr/>
            </a:pPr>
            <a:fld id="{AEDD9238-8943-4B5F-8344-C223863B523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72304090"/>
      </p:ext>
    </p:extLst>
  </p:cSld>
  <p:clrMapOvr>
    <a:masterClrMapping/>
  </p:clrMapOvr>
  <p:transition spd="slow"/>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7"/>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8"/>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9"/>
          <p:cNvSpPr>
            <a:spLocks noGrp="1" noChangeArrowheads="1"/>
          </p:cNvSpPr>
          <p:nvPr>
            <p:ph type="sldNum" sz="quarter" idx="12"/>
          </p:nvPr>
        </p:nvSpPr>
        <p:spPr>
          <a:ln/>
        </p:spPr>
        <p:txBody>
          <a:bodyPr/>
          <a:lstStyle>
            <a:lvl1pPr>
              <a:defRPr/>
            </a:lvl1pPr>
          </a:lstStyle>
          <a:p>
            <a:pPr>
              <a:defRPr/>
            </a:pPr>
            <a:fld id="{B79811C2-9ED1-4A24-92B9-BDB40C1300A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86983263"/>
      </p:ext>
    </p:extLst>
  </p:cSld>
  <p:clrMapOvr>
    <a:masterClrMapping/>
  </p:clrMapOvr>
  <p:transition spd="slow"/>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7"/>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8"/>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9"/>
          <p:cNvSpPr>
            <a:spLocks noGrp="1" noChangeArrowheads="1"/>
          </p:cNvSpPr>
          <p:nvPr>
            <p:ph type="sldNum" sz="quarter" idx="12"/>
          </p:nvPr>
        </p:nvSpPr>
        <p:spPr>
          <a:ln/>
        </p:spPr>
        <p:txBody>
          <a:bodyPr/>
          <a:lstStyle>
            <a:lvl1pPr>
              <a:defRPr/>
            </a:lvl1pPr>
          </a:lstStyle>
          <a:p>
            <a:pPr>
              <a:defRPr/>
            </a:pPr>
            <a:fld id="{E165C06C-6FC3-46C7-BEB1-1FDCA3C47B3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91939804"/>
      </p:ext>
    </p:extLst>
  </p:cSld>
  <p:clrMapOvr>
    <a:masterClrMapping/>
  </p:clrMapOvr>
  <p:transition spd="slow"/>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8"/>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9"/>
          <p:cNvSpPr>
            <a:spLocks noGrp="1" noChangeArrowheads="1"/>
          </p:cNvSpPr>
          <p:nvPr>
            <p:ph type="sldNum" sz="quarter" idx="12"/>
          </p:nvPr>
        </p:nvSpPr>
        <p:spPr>
          <a:ln/>
        </p:spPr>
        <p:txBody>
          <a:bodyPr/>
          <a:lstStyle>
            <a:lvl1pPr>
              <a:defRPr/>
            </a:lvl1pPr>
          </a:lstStyle>
          <a:p>
            <a:pPr>
              <a:defRPr/>
            </a:pPr>
            <a:fld id="{039F2A2E-B147-4E68-AAC8-EEC3B9DEF95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44607180"/>
      </p:ext>
    </p:extLst>
  </p:cSld>
  <p:clrMapOvr>
    <a:masterClrMapping/>
  </p:clrMapOvr>
  <p:transition spd="slow"/>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7"/>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8"/>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9"/>
          <p:cNvSpPr>
            <a:spLocks noGrp="1" noChangeArrowheads="1"/>
          </p:cNvSpPr>
          <p:nvPr>
            <p:ph type="sldNum" sz="quarter" idx="12"/>
          </p:nvPr>
        </p:nvSpPr>
        <p:spPr>
          <a:ln/>
        </p:spPr>
        <p:txBody>
          <a:bodyPr/>
          <a:lstStyle>
            <a:lvl1pPr>
              <a:defRPr/>
            </a:lvl1pPr>
          </a:lstStyle>
          <a:p>
            <a:pPr>
              <a:defRPr/>
            </a:pPr>
            <a:fld id="{8F851E0E-3AA1-4284-84DF-713E3F9586E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491276978"/>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a:t>Click to edit Master title style</a:t>
            </a:r>
          </a:p>
        </p:txBody>
      </p:sp>
      <p:sp>
        <p:nvSpPr>
          <p:cNvPr id="3" name="Content Placeholder 2"/>
          <p:cNvSpPr>
            <a:spLocks noGrp="1"/>
          </p:cNvSpPr>
          <p:nvPr>
            <p:ph idx="1"/>
          </p:nvPr>
        </p:nvSpPr>
        <p:spPr>
          <a:xfrm>
            <a:off x="457200" y="1524000"/>
            <a:ext cx="8229600" cy="3962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5051247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7"/>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8"/>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9"/>
          <p:cNvSpPr>
            <a:spLocks noGrp="1" noChangeArrowheads="1"/>
          </p:cNvSpPr>
          <p:nvPr>
            <p:ph type="sldNum" sz="quarter" idx="12"/>
          </p:nvPr>
        </p:nvSpPr>
        <p:spPr>
          <a:ln/>
        </p:spPr>
        <p:txBody>
          <a:bodyPr/>
          <a:lstStyle>
            <a:lvl1pPr>
              <a:defRPr/>
            </a:lvl1pPr>
          </a:lstStyle>
          <a:p>
            <a:pPr>
              <a:defRPr/>
            </a:pPr>
            <a:fld id="{CF9B253D-EEAB-4908-9989-37760F82D30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5097848"/>
      </p:ext>
    </p:extLst>
  </p:cSld>
  <p:clrMapOvr>
    <a:masterClrMapping/>
  </p:clrMapOvr>
  <p:transition spd="slow"/>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7"/>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9"/>
          <p:cNvSpPr>
            <a:spLocks noGrp="1" noChangeArrowheads="1"/>
          </p:cNvSpPr>
          <p:nvPr>
            <p:ph type="sldNum" sz="quarter" idx="12"/>
          </p:nvPr>
        </p:nvSpPr>
        <p:spPr>
          <a:ln/>
        </p:spPr>
        <p:txBody>
          <a:bodyPr/>
          <a:lstStyle>
            <a:lvl1pPr>
              <a:defRPr/>
            </a:lvl1pPr>
          </a:lstStyle>
          <a:p>
            <a:pPr>
              <a:defRPr/>
            </a:pPr>
            <a:fld id="{2494F005-EB40-4C9C-B477-F660A98991E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37865055"/>
      </p:ext>
    </p:extLst>
  </p:cSld>
  <p:clrMapOvr>
    <a:masterClrMapping/>
  </p:clrMapOvr>
  <p:transition spd="slow"/>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39000" y="228600"/>
            <a:ext cx="1600200"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438400" y="228600"/>
            <a:ext cx="46482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7"/>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9"/>
          <p:cNvSpPr>
            <a:spLocks noGrp="1" noChangeArrowheads="1"/>
          </p:cNvSpPr>
          <p:nvPr>
            <p:ph type="sldNum" sz="quarter" idx="12"/>
          </p:nvPr>
        </p:nvSpPr>
        <p:spPr>
          <a:ln/>
        </p:spPr>
        <p:txBody>
          <a:bodyPr/>
          <a:lstStyle>
            <a:lvl1pPr>
              <a:defRPr/>
            </a:lvl1pPr>
          </a:lstStyle>
          <a:p>
            <a:pPr>
              <a:defRPr/>
            </a:pPr>
            <a:fld id="{F4CD6890-9880-47B9-85BF-6AB92AA400B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75897083"/>
      </p:ext>
    </p:extLst>
  </p:cSld>
  <p:clrMapOvr>
    <a:masterClrMapping/>
  </p:clrMapOvr>
  <p:transition spd="slow"/>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6400800" cy="1219200"/>
          </a:xfrm>
        </p:spPr>
        <p:txBody>
          <a:bodyPr/>
          <a:lstStyle/>
          <a:p>
            <a:r>
              <a:rPr lang="en-US"/>
              <a:t>Click to edit Master title style</a:t>
            </a:r>
          </a:p>
        </p:txBody>
      </p:sp>
      <p:sp>
        <p:nvSpPr>
          <p:cNvPr id="3" name="Text Placeholder 2"/>
          <p:cNvSpPr>
            <a:spLocks noGrp="1"/>
          </p:cNvSpPr>
          <p:nvPr>
            <p:ph type="body" sz="half" idx="1"/>
          </p:nvPr>
        </p:nvSpPr>
        <p:spPr>
          <a:xfrm>
            <a:off x="2438400" y="1600200"/>
            <a:ext cx="31242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715000" y="1600200"/>
            <a:ext cx="31242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7"/>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8"/>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9"/>
          <p:cNvSpPr>
            <a:spLocks noGrp="1" noChangeArrowheads="1"/>
          </p:cNvSpPr>
          <p:nvPr>
            <p:ph type="sldNum" sz="quarter" idx="12"/>
          </p:nvPr>
        </p:nvSpPr>
        <p:spPr>
          <a:ln/>
        </p:spPr>
        <p:txBody>
          <a:bodyPr/>
          <a:lstStyle>
            <a:lvl1pPr>
              <a:defRPr/>
            </a:lvl1pPr>
          </a:lstStyle>
          <a:p>
            <a:pPr>
              <a:defRPr/>
            </a:pPr>
            <a:fld id="{86D4D198-FEDF-49B5-A55B-48FB111A731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04776483"/>
      </p:ext>
    </p:extLst>
  </p:cSld>
  <p:clrMapOvr>
    <a:masterClrMapping/>
  </p:clrMapOvr>
  <p:transition spd="slow"/>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934200"/>
            <a:chOff x="0" y="0"/>
            <a:chExt cx="5760" cy="4368"/>
          </a:xfrm>
        </p:grpSpPr>
        <p:sp>
          <p:nvSpPr>
            <p:cNvPr id="5" name="Freeform 3"/>
            <p:cNvSpPr>
              <a:spLocks/>
            </p:cNvSpPr>
            <p:nvPr/>
          </p:nvSpPr>
          <p:spPr bwMode="hidden">
            <a:xfrm>
              <a:off x="0" y="2208"/>
              <a:ext cx="2515" cy="1970"/>
            </a:xfrm>
            <a:custGeom>
              <a:avLst/>
              <a:gdLst/>
              <a:ahLst/>
              <a:cxnLst>
                <a:cxn ang="0">
                  <a:pos x="744" y="1669"/>
                </a:cxn>
                <a:cxn ang="0">
                  <a:pos x="852" y="1400"/>
                </a:cxn>
                <a:cxn ang="0">
                  <a:pos x="876" y="1171"/>
                </a:cxn>
                <a:cxn ang="0">
                  <a:pos x="979" y="1370"/>
                </a:cxn>
                <a:cxn ang="0">
                  <a:pos x="1231" y="1621"/>
                </a:cxn>
                <a:cxn ang="0">
                  <a:pos x="1471" y="1693"/>
                </a:cxn>
                <a:cxn ang="0">
                  <a:pos x="1819" y="1678"/>
                </a:cxn>
                <a:cxn ang="0">
                  <a:pos x="1893" y="1513"/>
                </a:cxn>
                <a:cxn ang="0">
                  <a:pos x="1874" y="1285"/>
                </a:cxn>
                <a:cxn ang="0">
                  <a:pos x="1783" y="967"/>
                </a:cxn>
                <a:cxn ang="0">
                  <a:pos x="1289" y="873"/>
                </a:cxn>
                <a:cxn ang="0">
                  <a:pos x="1549" y="745"/>
                </a:cxn>
                <a:cxn ang="0">
                  <a:pos x="1753" y="732"/>
                </a:cxn>
                <a:cxn ang="0">
                  <a:pos x="2107" y="618"/>
                </a:cxn>
                <a:cxn ang="0">
                  <a:pos x="2377" y="438"/>
                </a:cxn>
                <a:cxn ang="0">
                  <a:pos x="2420" y="343"/>
                </a:cxn>
                <a:cxn ang="0">
                  <a:pos x="2077" y="331"/>
                </a:cxn>
                <a:cxn ang="0">
                  <a:pos x="1951" y="301"/>
                </a:cxn>
                <a:cxn ang="0">
                  <a:pos x="1645" y="289"/>
                </a:cxn>
                <a:cxn ang="0">
                  <a:pos x="1297" y="408"/>
                </a:cxn>
                <a:cxn ang="0">
                  <a:pos x="1308" y="337"/>
                </a:cxn>
                <a:cxn ang="0">
                  <a:pos x="1453" y="168"/>
                </a:cxn>
                <a:cxn ang="0">
                  <a:pos x="1477" y="36"/>
                </a:cxn>
                <a:cxn ang="0">
                  <a:pos x="1417" y="24"/>
                </a:cxn>
                <a:cxn ang="0">
                  <a:pos x="1189" y="102"/>
                </a:cxn>
                <a:cxn ang="0">
                  <a:pos x="1026" y="144"/>
                </a:cxn>
                <a:cxn ang="0">
                  <a:pos x="889" y="331"/>
                </a:cxn>
                <a:cxn ang="0">
                  <a:pos x="726" y="480"/>
                </a:cxn>
                <a:cxn ang="0">
                  <a:pos x="643" y="540"/>
                </a:cxn>
                <a:cxn ang="0">
                  <a:pos x="600" y="516"/>
                </a:cxn>
                <a:cxn ang="0">
                  <a:pos x="552" y="486"/>
                </a:cxn>
                <a:cxn ang="0">
                  <a:pos x="528" y="462"/>
                </a:cxn>
                <a:cxn ang="0">
                  <a:pos x="474" y="426"/>
                </a:cxn>
                <a:cxn ang="0">
                  <a:pos x="415" y="390"/>
                </a:cxn>
                <a:cxn ang="0">
                  <a:pos x="366" y="366"/>
                </a:cxn>
                <a:cxn ang="0">
                  <a:pos x="192" y="234"/>
                </a:cxn>
                <a:cxn ang="0">
                  <a:pos x="570" y="564"/>
                </a:cxn>
                <a:cxn ang="0">
                  <a:pos x="444" y="732"/>
                </a:cxn>
                <a:cxn ang="0">
                  <a:pos x="318" y="787"/>
                </a:cxn>
                <a:cxn ang="0">
                  <a:pos x="127" y="853"/>
                </a:cxn>
                <a:cxn ang="0">
                  <a:pos x="0" y="1165"/>
                </a:cxn>
                <a:cxn ang="0">
                  <a:pos x="372" y="1015"/>
                </a:cxn>
                <a:cxn ang="0">
                  <a:pos x="222" y="1262"/>
                </a:cxn>
                <a:cxn ang="0">
                  <a:pos x="139" y="1459"/>
                </a:cxn>
                <a:cxn ang="0">
                  <a:pos x="102" y="1495"/>
                </a:cxn>
                <a:cxn ang="0">
                  <a:pos x="84" y="1519"/>
                </a:cxn>
                <a:cxn ang="0">
                  <a:pos x="96" y="1537"/>
                </a:cxn>
                <a:cxn ang="0">
                  <a:pos x="127" y="1567"/>
                </a:cxn>
                <a:cxn ang="0">
                  <a:pos x="145" y="1633"/>
                </a:cxn>
                <a:cxn ang="0">
                  <a:pos x="156" y="1693"/>
                </a:cxn>
                <a:cxn ang="0">
                  <a:pos x="162" y="1723"/>
                </a:cxn>
                <a:cxn ang="0">
                  <a:pos x="216" y="1802"/>
                </a:cxn>
                <a:cxn ang="0">
                  <a:pos x="228" y="1850"/>
                </a:cxn>
                <a:cxn ang="0">
                  <a:pos x="240" y="1904"/>
                </a:cxn>
                <a:cxn ang="0">
                  <a:pos x="246" y="1922"/>
                </a:cxn>
                <a:cxn ang="0">
                  <a:pos x="258" y="1970"/>
                </a:cxn>
                <a:cxn ang="0">
                  <a:pos x="462" y="1922"/>
                </a:cxn>
                <a:cxn ang="0">
                  <a:pos x="624" y="1778"/>
                </a:cxn>
              </a:cxnLst>
              <a:rect l="0" t="0" r="r" b="b"/>
              <a:pathLst>
                <a:path w="2515" h="1970">
                  <a:moveTo>
                    <a:pt x="624" y="1778"/>
                  </a:moveTo>
                  <a:lnTo>
                    <a:pt x="744" y="1669"/>
                  </a:lnTo>
                  <a:lnTo>
                    <a:pt x="834" y="1627"/>
                  </a:lnTo>
                  <a:lnTo>
                    <a:pt x="852" y="1400"/>
                  </a:lnTo>
                  <a:lnTo>
                    <a:pt x="834" y="1225"/>
                  </a:lnTo>
                  <a:lnTo>
                    <a:pt x="876" y="1171"/>
                  </a:lnTo>
                  <a:lnTo>
                    <a:pt x="901" y="1268"/>
                  </a:lnTo>
                  <a:lnTo>
                    <a:pt x="979" y="1370"/>
                  </a:lnTo>
                  <a:lnTo>
                    <a:pt x="1116" y="1519"/>
                  </a:lnTo>
                  <a:lnTo>
                    <a:pt x="1231" y="1621"/>
                  </a:lnTo>
                  <a:lnTo>
                    <a:pt x="1353" y="1632"/>
                  </a:lnTo>
                  <a:lnTo>
                    <a:pt x="1471" y="1693"/>
                  </a:lnTo>
                  <a:lnTo>
                    <a:pt x="1664" y="1659"/>
                  </a:lnTo>
                  <a:lnTo>
                    <a:pt x="1819" y="1678"/>
                  </a:lnTo>
                  <a:lnTo>
                    <a:pt x="1975" y="1632"/>
                  </a:lnTo>
                  <a:lnTo>
                    <a:pt x="1893" y="1513"/>
                  </a:lnTo>
                  <a:lnTo>
                    <a:pt x="1920" y="1385"/>
                  </a:lnTo>
                  <a:lnTo>
                    <a:pt x="1874" y="1285"/>
                  </a:lnTo>
                  <a:lnTo>
                    <a:pt x="1865" y="1129"/>
                  </a:lnTo>
                  <a:lnTo>
                    <a:pt x="1783" y="967"/>
                  </a:lnTo>
                  <a:lnTo>
                    <a:pt x="1527" y="891"/>
                  </a:lnTo>
                  <a:lnTo>
                    <a:pt x="1289" y="873"/>
                  </a:lnTo>
                  <a:lnTo>
                    <a:pt x="1393" y="781"/>
                  </a:lnTo>
                  <a:lnTo>
                    <a:pt x="1549" y="745"/>
                  </a:lnTo>
                  <a:lnTo>
                    <a:pt x="1620" y="738"/>
                  </a:lnTo>
                  <a:lnTo>
                    <a:pt x="1753" y="732"/>
                  </a:lnTo>
                  <a:lnTo>
                    <a:pt x="1933" y="720"/>
                  </a:lnTo>
                  <a:lnTo>
                    <a:pt x="2107" y="618"/>
                  </a:lnTo>
                  <a:lnTo>
                    <a:pt x="2227" y="516"/>
                  </a:lnTo>
                  <a:lnTo>
                    <a:pt x="2377" y="438"/>
                  </a:lnTo>
                  <a:lnTo>
                    <a:pt x="2515" y="337"/>
                  </a:lnTo>
                  <a:lnTo>
                    <a:pt x="2420" y="343"/>
                  </a:lnTo>
                  <a:lnTo>
                    <a:pt x="2191" y="343"/>
                  </a:lnTo>
                  <a:lnTo>
                    <a:pt x="2077" y="331"/>
                  </a:lnTo>
                  <a:lnTo>
                    <a:pt x="2053" y="301"/>
                  </a:lnTo>
                  <a:lnTo>
                    <a:pt x="1951" y="301"/>
                  </a:lnTo>
                  <a:lnTo>
                    <a:pt x="1795" y="259"/>
                  </a:lnTo>
                  <a:lnTo>
                    <a:pt x="1645" y="289"/>
                  </a:lnTo>
                  <a:lnTo>
                    <a:pt x="1447" y="372"/>
                  </a:lnTo>
                  <a:lnTo>
                    <a:pt x="1297" y="408"/>
                  </a:lnTo>
                  <a:lnTo>
                    <a:pt x="1153" y="414"/>
                  </a:lnTo>
                  <a:lnTo>
                    <a:pt x="1308" y="337"/>
                  </a:lnTo>
                  <a:lnTo>
                    <a:pt x="1465" y="198"/>
                  </a:lnTo>
                  <a:lnTo>
                    <a:pt x="1453" y="168"/>
                  </a:lnTo>
                  <a:lnTo>
                    <a:pt x="1465" y="102"/>
                  </a:lnTo>
                  <a:lnTo>
                    <a:pt x="1477" y="36"/>
                  </a:lnTo>
                  <a:lnTo>
                    <a:pt x="1453" y="0"/>
                  </a:lnTo>
                  <a:lnTo>
                    <a:pt x="1417" y="24"/>
                  </a:lnTo>
                  <a:lnTo>
                    <a:pt x="1356" y="42"/>
                  </a:lnTo>
                  <a:lnTo>
                    <a:pt x="1189" y="102"/>
                  </a:lnTo>
                  <a:lnTo>
                    <a:pt x="1098" y="144"/>
                  </a:lnTo>
                  <a:lnTo>
                    <a:pt x="1026" y="144"/>
                  </a:lnTo>
                  <a:lnTo>
                    <a:pt x="991" y="168"/>
                  </a:lnTo>
                  <a:lnTo>
                    <a:pt x="889" y="331"/>
                  </a:lnTo>
                  <a:lnTo>
                    <a:pt x="852" y="408"/>
                  </a:lnTo>
                  <a:lnTo>
                    <a:pt x="726" y="480"/>
                  </a:lnTo>
                  <a:lnTo>
                    <a:pt x="649" y="540"/>
                  </a:lnTo>
                  <a:lnTo>
                    <a:pt x="643" y="540"/>
                  </a:lnTo>
                  <a:lnTo>
                    <a:pt x="637" y="534"/>
                  </a:lnTo>
                  <a:lnTo>
                    <a:pt x="600" y="516"/>
                  </a:lnTo>
                  <a:lnTo>
                    <a:pt x="564" y="492"/>
                  </a:lnTo>
                  <a:lnTo>
                    <a:pt x="552" y="486"/>
                  </a:lnTo>
                  <a:lnTo>
                    <a:pt x="540" y="474"/>
                  </a:lnTo>
                  <a:lnTo>
                    <a:pt x="528" y="462"/>
                  </a:lnTo>
                  <a:lnTo>
                    <a:pt x="504" y="444"/>
                  </a:lnTo>
                  <a:lnTo>
                    <a:pt x="474" y="426"/>
                  </a:lnTo>
                  <a:lnTo>
                    <a:pt x="444" y="408"/>
                  </a:lnTo>
                  <a:lnTo>
                    <a:pt x="415" y="390"/>
                  </a:lnTo>
                  <a:lnTo>
                    <a:pt x="385" y="372"/>
                  </a:lnTo>
                  <a:lnTo>
                    <a:pt x="366" y="366"/>
                  </a:lnTo>
                  <a:lnTo>
                    <a:pt x="360" y="360"/>
                  </a:lnTo>
                  <a:lnTo>
                    <a:pt x="192" y="234"/>
                  </a:lnTo>
                  <a:lnTo>
                    <a:pt x="210" y="307"/>
                  </a:lnTo>
                  <a:lnTo>
                    <a:pt x="570" y="564"/>
                  </a:lnTo>
                  <a:lnTo>
                    <a:pt x="558" y="618"/>
                  </a:lnTo>
                  <a:lnTo>
                    <a:pt x="444" y="732"/>
                  </a:lnTo>
                  <a:lnTo>
                    <a:pt x="324" y="787"/>
                  </a:lnTo>
                  <a:lnTo>
                    <a:pt x="318" y="787"/>
                  </a:lnTo>
                  <a:lnTo>
                    <a:pt x="258" y="811"/>
                  </a:lnTo>
                  <a:lnTo>
                    <a:pt x="127" y="853"/>
                  </a:lnTo>
                  <a:lnTo>
                    <a:pt x="0" y="901"/>
                  </a:lnTo>
                  <a:lnTo>
                    <a:pt x="0" y="1165"/>
                  </a:lnTo>
                  <a:lnTo>
                    <a:pt x="78" y="1147"/>
                  </a:lnTo>
                  <a:lnTo>
                    <a:pt x="372" y="1015"/>
                  </a:lnTo>
                  <a:lnTo>
                    <a:pt x="336" y="1117"/>
                  </a:lnTo>
                  <a:lnTo>
                    <a:pt x="222" y="1262"/>
                  </a:lnTo>
                  <a:lnTo>
                    <a:pt x="145" y="1453"/>
                  </a:lnTo>
                  <a:lnTo>
                    <a:pt x="139" y="1459"/>
                  </a:lnTo>
                  <a:lnTo>
                    <a:pt x="133" y="1465"/>
                  </a:lnTo>
                  <a:lnTo>
                    <a:pt x="102" y="1495"/>
                  </a:lnTo>
                  <a:lnTo>
                    <a:pt x="90" y="1507"/>
                  </a:lnTo>
                  <a:lnTo>
                    <a:pt x="84" y="1519"/>
                  </a:lnTo>
                  <a:lnTo>
                    <a:pt x="84" y="1531"/>
                  </a:lnTo>
                  <a:lnTo>
                    <a:pt x="96" y="1537"/>
                  </a:lnTo>
                  <a:lnTo>
                    <a:pt x="114" y="1549"/>
                  </a:lnTo>
                  <a:lnTo>
                    <a:pt x="127" y="1567"/>
                  </a:lnTo>
                  <a:lnTo>
                    <a:pt x="139" y="1597"/>
                  </a:lnTo>
                  <a:lnTo>
                    <a:pt x="145" y="1633"/>
                  </a:lnTo>
                  <a:lnTo>
                    <a:pt x="150" y="1663"/>
                  </a:lnTo>
                  <a:lnTo>
                    <a:pt x="156" y="1693"/>
                  </a:lnTo>
                  <a:lnTo>
                    <a:pt x="162" y="1717"/>
                  </a:lnTo>
                  <a:lnTo>
                    <a:pt x="162" y="1723"/>
                  </a:lnTo>
                  <a:lnTo>
                    <a:pt x="216" y="1796"/>
                  </a:lnTo>
                  <a:lnTo>
                    <a:pt x="216" y="1802"/>
                  </a:lnTo>
                  <a:lnTo>
                    <a:pt x="222" y="1814"/>
                  </a:lnTo>
                  <a:lnTo>
                    <a:pt x="228" y="1850"/>
                  </a:lnTo>
                  <a:lnTo>
                    <a:pt x="234" y="1886"/>
                  </a:lnTo>
                  <a:lnTo>
                    <a:pt x="240" y="1904"/>
                  </a:lnTo>
                  <a:lnTo>
                    <a:pt x="240" y="1916"/>
                  </a:lnTo>
                  <a:lnTo>
                    <a:pt x="246" y="1922"/>
                  </a:lnTo>
                  <a:lnTo>
                    <a:pt x="252" y="1934"/>
                  </a:lnTo>
                  <a:lnTo>
                    <a:pt x="258" y="1970"/>
                  </a:lnTo>
                  <a:lnTo>
                    <a:pt x="438" y="1970"/>
                  </a:lnTo>
                  <a:lnTo>
                    <a:pt x="462" y="1922"/>
                  </a:lnTo>
                  <a:lnTo>
                    <a:pt x="624" y="1778"/>
                  </a:lnTo>
                  <a:lnTo>
                    <a:pt x="624" y="1778"/>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pPr fontAlgn="base">
                <a:spcBef>
                  <a:spcPct val="0"/>
                </a:spcBef>
                <a:spcAft>
                  <a:spcPct val="0"/>
                </a:spcAft>
                <a:defRPr/>
              </a:pPr>
              <a:endParaRPr lang="en-US">
                <a:solidFill>
                  <a:srgbClr val="FFFFFF"/>
                </a:solidFill>
                <a:latin typeface="Arial" charset="0"/>
              </a:endParaRPr>
            </a:p>
          </p:txBody>
        </p:sp>
        <p:sp>
          <p:nvSpPr>
            <p:cNvPr id="6" name="Freeform 4"/>
            <p:cNvSpPr>
              <a:spLocks/>
            </p:cNvSpPr>
            <p:nvPr/>
          </p:nvSpPr>
          <p:spPr bwMode="hidden">
            <a:xfrm>
              <a:off x="0" y="2496"/>
              <a:ext cx="2112" cy="1604"/>
            </a:xfrm>
            <a:custGeom>
              <a:avLst/>
              <a:gdLst/>
              <a:ahLst/>
              <a:cxnLst>
                <a:cxn ang="0">
                  <a:pos x="580" y="1043"/>
                </a:cxn>
                <a:cxn ang="0">
                  <a:pos x="544" y="683"/>
                </a:cxn>
                <a:cxn ang="0">
                  <a:pos x="670" y="395"/>
                </a:cxn>
                <a:cxn ang="0">
                  <a:pos x="927" y="587"/>
                </a:cxn>
                <a:cxn ang="0">
                  <a:pos x="1214" y="869"/>
                </a:cxn>
                <a:cxn ang="0">
                  <a:pos x="1483" y="1109"/>
                </a:cxn>
                <a:cxn ang="0">
                  <a:pos x="1800" y="1360"/>
                </a:cxn>
                <a:cxn ang="0">
                  <a:pos x="1883" y="1414"/>
                </a:cxn>
                <a:cxn ang="0">
                  <a:pos x="1836" y="1354"/>
                </a:cxn>
                <a:cxn ang="0">
                  <a:pos x="1411" y="1001"/>
                </a:cxn>
                <a:cxn ang="0">
                  <a:pos x="1088" y="683"/>
                </a:cxn>
                <a:cxn ang="0">
                  <a:pos x="723" y="329"/>
                </a:cxn>
                <a:cxn ang="0">
                  <a:pos x="999" y="311"/>
                </a:cxn>
                <a:cxn ang="0">
                  <a:pos x="1286" y="317"/>
                </a:cxn>
                <a:cxn ang="0">
                  <a:pos x="1614" y="269"/>
                </a:cxn>
                <a:cxn ang="0">
                  <a:pos x="2123" y="197"/>
                </a:cxn>
                <a:cxn ang="0">
                  <a:pos x="2075" y="173"/>
                </a:cxn>
                <a:cxn ang="0">
                  <a:pos x="1543" y="257"/>
                </a:cxn>
                <a:cxn ang="0">
                  <a:pos x="1208" y="275"/>
                </a:cxn>
                <a:cxn ang="0">
                  <a:pos x="759" y="257"/>
                </a:cxn>
                <a:cxn ang="0">
                  <a:pos x="819" y="227"/>
                </a:cxn>
                <a:cxn ang="0">
                  <a:pos x="1142" y="0"/>
                </a:cxn>
                <a:cxn ang="0">
                  <a:pos x="1088" y="30"/>
                </a:cxn>
                <a:cxn ang="0">
                  <a:pos x="1010" y="84"/>
                </a:cxn>
                <a:cxn ang="0">
                  <a:pos x="855" y="191"/>
                </a:cxn>
                <a:cxn ang="0">
                  <a:pos x="670" y="281"/>
                </a:cxn>
                <a:cxn ang="0">
                  <a:pos x="634" y="359"/>
                </a:cxn>
                <a:cxn ang="0">
                  <a:pos x="305" y="587"/>
                </a:cxn>
                <a:cxn ang="0">
                  <a:pos x="0" y="725"/>
                </a:cxn>
                <a:cxn ang="0">
                  <a:pos x="0" y="731"/>
                </a:cxn>
                <a:cxn ang="0">
                  <a:pos x="0" y="767"/>
                </a:cxn>
                <a:cxn ang="0">
                  <a:pos x="299" y="635"/>
                </a:cxn>
                <a:cxn ang="0">
                  <a:pos x="592" y="431"/>
                </a:cxn>
                <a:cxn ang="0">
                  <a:pos x="508" y="671"/>
                </a:cxn>
                <a:cxn ang="0">
                  <a:pos x="526" y="995"/>
                </a:cxn>
                <a:cxn ang="0">
                  <a:pos x="460" y="1168"/>
                </a:cxn>
                <a:cxn ang="0">
                  <a:pos x="329" y="1480"/>
                </a:cxn>
                <a:cxn ang="0">
                  <a:pos x="323" y="1696"/>
                </a:cxn>
                <a:cxn ang="0">
                  <a:pos x="329" y="1696"/>
                </a:cxn>
                <a:cxn ang="0">
                  <a:pos x="347" y="1552"/>
                </a:cxn>
                <a:cxn ang="0">
                  <a:pos x="580" y="1043"/>
                </a:cxn>
                <a:cxn ang="0">
                  <a:pos x="580" y="1043"/>
                </a:cxn>
              </a:cxnLst>
              <a:rect l="0" t="0" r="r" b="b"/>
              <a:pathLst>
                <a:path w="2123" h="1696">
                  <a:moveTo>
                    <a:pt x="580" y="1043"/>
                  </a:moveTo>
                  <a:lnTo>
                    <a:pt x="544" y="683"/>
                  </a:lnTo>
                  <a:lnTo>
                    <a:pt x="670" y="395"/>
                  </a:lnTo>
                  <a:lnTo>
                    <a:pt x="927" y="587"/>
                  </a:lnTo>
                  <a:lnTo>
                    <a:pt x="1214" y="869"/>
                  </a:lnTo>
                  <a:lnTo>
                    <a:pt x="1483" y="1109"/>
                  </a:lnTo>
                  <a:lnTo>
                    <a:pt x="1800" y="1360"/>
                  </a:lnTo>
                  <a:lnTo>
                    <a:pt x="1883" y="1414"/>
                  </a:lnTo>
                  <a:lnTo>
                    <a:pt x="1836" y="1354"/>
                  </a:lnTo>
                  <a:lnTo>
                    <a:pt x="1411" y="1001"/>
                  </a:lnTo>
                  <a:lnTo>
                    <a:pt x="1088" y="683"/>
                  </a:lnTo>
                  <a:lnTo>
                    <a:pt x="723" y="329"/>
                  </a:lnTo>
                  <a:lnTo>
                    <a:pt x="999" y="311"/>
                  </a:lnTo>
                  <a:lnTo>
                    <a:pt x="1286" y="317"/>
                  </a:lnTo>
                  <a:lnTo>
                    <a:pt x="1614" y="269"/>
                  </a:lnTo>
                  <a:lnTo>
                    <a:pt x="2123" y="197"/>
                  </a:lnTo>
                  <a:lnTo>
                    <a:pt x="2075" y="173"/>
                  </a:lnTo>
                  <a:lnTo>
                    <a:pt x="1543" y="257"/>
                  </a:lnTo>
                  <a:lnTo>
                    <a:pt x="1208" y="275"/>
                  </a:lnTo>
                  <a:lnTo>
                    <a:pt x="759" y="257"/>
                  </a:lnTo>
                  <a:lnTo>
                    <a:pt x="819" y="227"/>
                  </a:lnTo>
                  <a:lnTo>
                    <a:pt x="1142" y="0"/>
                  </a:lnTo>
                  <a:lnTo>
                    <a:pt x="1088" y="30"/>
                  </a:lnTo>
                  <a:lnTo>
                    <a:pt x="1010" y="84"/>
                  </a:lnTo>
                  <a:lnTo>
                    <a:pt x="855" y="191"/>
                  </a:lnTo>
                  <a:lnTo>
                    <a:pt x="670" y="281"/>
                  </a:lnTo>
                  <a:lnTo>
                    <a:pt x="634" y="359"/>
                  </a:lnTo>
                  <a:lnTo>
                    <a:pt x="305" y="587"/>
                  </a:lnTo>
                  <a:lnTo>
                    <a:pt x="0" y="725"/>
                  </a:lnTo>
                  <a:lnTo>
                    <a:pt x="0" y="731"/>
                  </a:lnTo>
                  <a:lnTo>
                    <a:pt x="0" y="767"/>
                  </a:lnTo>
                  <a:lnTo>
                    <a:pt x="299" y="635"/>
                  </a:lnTo>
                  <a:lnTo>
                    <a:pt x="592" y="431"/>
                  </a:lnTo>
                  <a:lnTo>
                    <a:pt x="508" y="671"/>
                  </a:lnTo>
                  <a:lnTo>
                    <a:pt x="526" y="995"/>
                  </a:lnTo>
                  <a:lnTo>
                    <a:pt x="460" y="1168"/>
                  </a:lnTo>
                  <a:lnTo>
                    <a:pt x="329" y="1480"/>
                  </a:lnTo>
                  <a:lnTo>
                    <a:pt x="323" y="1696"/>
                  </a:lnTo>
                  <a:lnTo>
                    <a:pt x="329" y="1696"/>
                  </a:lnTo>
                  <a:lnTo>
                    <a:pt x="347" y="1552"/>
                  </a:lnTo>
                  <a:lnTo>
                    <a:pt x="580" y="1043"/>
                  </a:lnTo>
                  <a:lnTo>
                    <a:pt x="580" y="1043"/>
                  </a:lnTo>
                  <a:close/>
                </a:path>
              </a:pathLst>
            </a:custGeom>
            <a:gradFill rotWithShape="0">
              <a:gsLst>
                <a:gs pos="0">
                  <a:schemeClr val="accent2"/>
                </a:gs>
                <a:gs pos="100000">
                  <a:schemeClr val="bg1"/>
                </a:gs>
              </a:gsLst>
              <a:lin ang="5400000" scaled="1"/>
            </a:gradFill>
            <a:ln w="9525">
              <a:noFill/>
              <a:round/>
              <a:headEnd/>
              <a:tailEnd/>
            </a:ln>
          </p:spPr>
          <p:txBody>
            <a:bodyPr/>
            <a:lstStyle/>
            <a:p>
              <a:pPr fontAlgn="base">
                <a:spcBef>
                  <a:spcPct val="0"/>
                </a:spcBef>
                <a:spcAft>
                  <a:spcPct val="0"/>
                </a:spcAft>
                <a:defRPr/>
              </a:pPr>
              <a:endParaRPr lang="en-US">
                <a:solidFill>
                  <a:srgbClr val="FFFFFF"/>
                </a:solidFill>
                <a:latin typeface="Arial" charset="0"/>
              </a:endParaRPr>
            </a:p>
          </p:txBody>
        </p:sp>
        <p:sp>
          <p:nvSpPr>
            <p:cNvPr id="7" name="Freeform 5"/>
            <p:cNvSpPr>
              <a:spLocks/>
            </p:cNvSpPr>
            <p:nvPr/>
          </p:nvSpPr>
          <p:spPr bwMode="hidden">
            <a:xfrm>
              <a:off x="2092" y="3233"/>
              <a:ext cx="3668" cy="943"/>
            </a:xfrm>
            <a:custGeom>
              <a:avLst/>
              <a:gdLst/>
              <a:ahLst/>
              <a:cxnLst>
                <a:cxn ang="0">
                  <a:pos x="3338" y="288"/>
                </a:cxn>
                <a:cxn ang="0">
                  <a:pos x="3194" y="258"/>
                </a:cxn>
                <a:cxn ang="0">
                  <a:pos x="2816" y="234"/>
                </a:cxn>
                <a:cxn ang="0">
                  <a:pos x="2330" y="306"/>
                </a:cxn>
                <a:cxn ang="0">
                  <a:pos x="2372" y="258"/>
                </a:cxn>
                <a:cxn ang="0">
                  <a:pos x="2624" y="132"/>
                </a:cxn>
                <a:cxn ang="0">
                  <a:pos x="2707" y="24"/>
                </a:cxn>
                <a:cxn ang="0">
                  <a:pos x="2642" y="12"/>
                </a:cxn>
                <a:cxn ang="0">
                  <a:pos x="2515" y="54"/>
                </a:cxn>
                <a:cxn ang="0">
                  <a:pos x="2324" y="66"/>
                </a:cxn>
                <a:cxn ang="0">
                  <a:pos x="2101" y="90"/>
                </a:cxn>
                <a:cxn ang="0">
                  <a:pos x="1855" y="228"/>
                </a:cxn>
                <a:cxn ang="0">
                  <a:pos x="1591" y="337"/>
                </a:cxn>
                <a:cxn ang="0">
                  <a:pos x="1459" y="379"/>
                </a:cxn>
                <a:cxn ang="0">
                  <a:pos x="1417" y="361"/>
                </a:cxn>
                <a:cxn ang="0">
                  <a:pos x="1363" y="331"/>
                </a:cxn>
                <a:cxn ang="0">
                  <a:pos x="1344" y="312"/>
                </a:cxn>
                <a:cxn ang="0">
                  <a:pos x="1290" y="288"/>
                </a:cxn>
                <a:cxn ang="0">
                  <a:pos x="1230" y="252"/>
                </a:cxn>
                <a:cxn ang="0">
                  <a:pos x="1119" y="227"/>
                </a:cxn>
                <a:cxn ang="0">
                  <a:pos x="1320" y="438"/>
                </a:cxn>
                <a:cxn ang="0">
                  <a:pos x="960" y="558"/>
                </a:cxn>
                <a:cxn ang="0">
                  <a:pos x="474" y="630"/>
                </a:cxn>
                <a:cxn ang="0">
                  <a:pos x="132" y="781"/>
                </a:cxn>
                <a:cxn ang="0">
                  <a:pos x="234" y="847"/>
                </a:cxn>
                <a:cxn ang="0">
                  <a:pos x="925" y="739"/>
                </a:cxn>
                <a:cxn ang="0">
                  <a:pos x="637" y="925"/>
                </a:cxn>
                <a:cxn ang="0">
                  <a:pos x="1405" y="943"/>
                </a:cxn>
                <a:cxn ang="0">
                  <a:pos x="1447" y="943"/>
                </a:cxn>
                <a:cxn ang="0">
                  <a:pos x="2888" y="859"/>
                </a:cxn>
                <a:cxn ang="0">
                  <a:pos x="2582" y="708"/>
                </a:cxn>
                <a:cxn ang="0">
                  <a:pos x="2299" y="606"/>
                </a:cxn>
                <a:cxn ang="0">
                  <a:pos x="2606" y="588"/>
                </a:cxn>
                <a:cxn ang="0">
                  <a:pos x="3001" y="582"/>
                </a:cxn>
                <a:cxn ang="0">
                  <a:pos x="3452" y="438"/>
                </a:cxn>
                <a:cxn ang="0">
                  <a:pos x="3668" y="312"/>
                </a:cxn>
                <a:cxn ang="0">
                  <a:pos x="3482" y="300"/>
                </a:cxn>
              </a:cxnLst>
              <a:rect l="0" t="0" r="r" b="b"/>
              <a:pathLst>
                <a:path w="3668" h="943">
                  <a:moveTo>
                    <a:pt x="3482" y="300"/>
                  </a:moveTo>
                  <a:lnTo>
                    <a:pt x="3338" y="288"/>
                  </a:lnTo>
                  <a:lnTo>
                    <a:pt x="3320" y="264"/>
                  </a:lnTo>
                  <a:lnTo>
                    <a:pt x="3194" y="258"/>
                  </a:lnTo>
                  <a:lnTo>
                    <a:pt x="3019" y="216"/>
                  </a:lnTo>
                  <a:lnTo>
                    <a:pt x="2816" y="234"/>
                  </a:lnTo>
                  <a:lnTo>
                    <a:pt x="2533" y="288"/>
                  </a:lnTo>
                  <a:lnTo>
                    <a:pt x="2330" y="306"/>
                  </a:lnTo>
                  <a:lnTo>
                    <a:pt x="2149" y="312"/>
                  </a:lnTo>
                  <a:lnTo>
                    <a:pt x="2372" y="258"/>
                  </a:lnTo>
                  <a:lnTo>
                    <a:pt x="2624" y="156"/>
                  </a:lnTo>
                  <a:lnTo>
                    <a:pt x="2624" y="132"/>
                  </a:lnTo>
                  <a:lnTo>
                    <a:pt x="2666" y="78"/>
                  </a:lnTo>
                  <a:lnTo>
                    <a:pt x="2707" y="24"/>
                  </a:lnTo>
                  <a:lnTo>
                    <a:pt x="2695" y="0"/>
                  </a:lnTo>
                  <a:lnTo>
                    <a:pt x="2642" y="12"/>
                  </a:lnTo>
                  <a:lnTo>
                    <a:pt x="2557" y="30"/>
                  </a:lnTo>
                  <a:lnTo>
                    <a:pt x="2515" y="54"/>
                  </a:lnTo>
                  <a:lnTo>
                    <a:pt x="2425" y="84"/>
                  </a:lnTo>
                  <a:lnTo>
                    <a:pt x="2324" y="66"/>
                  </a:lnTo>
                  <a:lnTo>
                    <a:pt x="2191" y="90"/>
                  </a:lnTo>
                  <a:lnTo>
                    <a:pt x="2101" y="90"/>
                  </a:lnTo>
                  <a:lnTo>
                    <a:pt x="2047" y="108"/>
                  </a:lnTo>
                  <a:lnTo>
                    <a:pt x="1855" y="228"/>
                  </a:lnTo>
                  <a:lnTo>
                    <a:pt x="1771" y="288"/>
                  </a:lnTo>
                  <a:lnTo>
                    <a:pt x="1591" y="337"/>
                  </a:lnTo>
                  <a:lnTo>
                    <a:pt x="1465" y="379"/>
                  </a:lnTo>
                  <a:lnTo>
                    <a:pt x="1459" y="379"/>
                  </a:lnTo>
                  <a:lnTo>
                    <a:pt x="1453" y="373"/>
                  </a:lnTo>
                  <a:lnTo>
                    <a:pt x="1417" y="361"/>
                  </a:lnTo>
                  <a:lnTo>
                    <a:pt x="1381" y="343"/>
                  </a:lnTo>
                  <a:lnTo>
                    <a:pt x="1363" y="331"/>
                  </a:lnTo>
                  <a:lnTo>
                    <a:pt x="1357" y="324"/>
                  </a:lnTo>
                  <a:lnTo>
                    <a:pt x="1344" y="312"/>
                  </a:lnTo>
                  <a:lnTo>
                    <a:pt x="1320" y="300"/>
                  </a:lnTo>
                  <a:lnTo>
                    <a:pt x="1290" y="288"/>
                  </a:lnTo>
                  <a:lnTo>
                    <a:pt x="1260" y="270"/>
                  </a:lnTo>
                  <a:lnTo>
                    <a:pt x="1230" y="252"/>
                  </a:lnTo>
                  <a:lnTo>
                    <a:pt x="1187" y="227"/>
                  </a:lnTo>
                  <a:lnTo>
                    <a:pt x="1119" y="227"/>
                  </a:lnTo>
                  <a:lnTo>
                    <a:pt x="1357" y="397"/>
                  </a:lnTo>
                  <a:lnTo>
                    <a:pt x="1320" y="438"/>
                  </a:lnTo>
                  <a:lnTo>
                    <a:pt x="1135" y="522"/>
                  </a:lnTo>
                  <a:lnTo>
                    <a:pt x="960" y="558"/>
                  </a:lnTo>
                  <a:lnTo>
                    <a:pt x="684" y="600"/>
                  </a:lnTo>
                  <a:lnTo>
                    <a:pt x="474" y="630"/>
                  </a:lnTo>
                  <a:lnTo>
                    <a:pt x="390" y="684"/>
                  </a:lnTo>
                  <a:lnTo>
                    <a:pt x="132" y="781"/>
                  </a:lnTo>
                  <a:lnTo>
                    <a:pt x="0" y="829"/>
                  </a:lnTo>
                  <a:lnTo>
                    <a:pt x="234" y="847"/>
                  </a:lnTo>
                  <a:lnTo>
                    <a:pt x="498" y="829"/>
                  </a:lnTo>
                  <a:lnTo>
                    <a:pt x="925" y="739"/>
                  </a:lnTo>
                  <a:lnTo>
                    <a:pt x="840" y="817"/>
                  </a:lnTo>
                  <a:lnTo>
                    <a:pt x="637" y="925"/>
                  </a:lnTo>
                  <a:lnTo>
                    <a:pt x="613" y="943"/>
                  </a:lnTo>
                  <a:lnTo>
                    <a:pt x="1405" y="943"/>
                  </a:lnTo>
                  <a:lnTo>
                    <a:pt x="1411" y="925"/>
                  </a:lnTo>
                  <a:lnTo>
                    <a:pt x="1447" y="943"/>
                  </a:lnTo>
                  <a:lnTo>
                    <a:pt x="2924" y="943"/>
                  </a:lnTo>
                  <a:lnTo>
                    <a:pt x="2888" y="859"/>
                  </a:lnTo>
                  <a:lnTo>
                    <a:pt x="2713" y="775"/>
                  </a:lnTo>
                  <a:lnTo>
                    <a:pt x="2582" y="708"/>
                  </a:lnTo>
                  <a:lnTo>
                    <a:pt x="2336" y="636"/>
                  </a:lnTo>
                  <a:lnTo>
                    <a:pt x="2299" y="606"/>
                  </a:lnTo>
                  <a:lnTo>
                    <a:pt x="2509" y="582"/>
                  </a:lnTo>
                  <a:lnTo>
                    <a:pt x="2606" y="588"/>
                  </a:lnTo>
                  <a:lnTo>
                    <a:pt x="2773" y="588"/>
                  </a:lnTo>
                  <a:lnTo>
                    <a:pt x="3001" y="582"/>
                  </a:lnTo>
                  <a:lnTo>
                    <a:pt x="3259" y="516"/>
                  </a:lnTo>
                  <a:lnTo>
                    <a:pt x="3452" y="438"/>
                  </a:lnTo>
                  <a:lnTo>
                    <a:pt x="3668" y="391"/>
                  </a:lnTo>
                  <a:lnTo>
                    <a:pt x="3668" y="312"/>
                  </a:lnTo>
                  <a:lnTo>
                    <a:pt x="3482" y="300"/>
                  </a:lnTo>
                  <a:lnTo>
                    <a:pt x="3482" y="300"/>
                  </a:lnTo>
                  <a:close/>
                </a:path>
              </a:pathLst>
            </a:custGeom>
            <a:gradFill rotWithShape="0">
              <a:gsLst>
                <a:gs pos="0">
                  <a:schemeClr val="bg2"/>
                </a:gs>
                <a:gs pos="100000">
                  <a:schemeClr val="bg1"/>
                </a:gs>
              </a:gsLst>
              <a:lin ang="5400000" scaled="1"/>
            </a:gradFill>
            <a:ln w="9525">
              <a:noFill/>
              <a:round/>
              <a:headEnd/>
              <a:tailEnd/>
            </a:ln>
          </p:spPr>
          <p:txBody>
            <a:bodyPr/>
            <a:lstStyle/>
            <a:p>
              <a:pPr fontAlgn="base">
                <a:spcBef>
                  <a:spcPct val="0"/>
                </a:spcBef>
                <a:spcAft>
                  <a:spcPct val="0"/>
                </a:spcAft>
                <a:defRPr/>
              </a:pPr>
              <a:endParaRPr lang="en-US">
                <a:solidFill>
                  <a:srgbClr val="FFFFFF"/>
                </a:solidFill>
                <a:latin typeface="Arial" charset="0"/>
              </a:endParaRPr>
            </a:p>
          </p:txBody>
        </p:sp>
        <p:sp>
          <p:nvSpPr>
            <p:cNvPr id="8" name="Freeform 6"/>
            <p:cNvSpPr>
              <a:spLocks/>
            </p:cNvSpPr>
            <p:nvPr/>
          </p:nvSpPr>
          <p:spPr bwMode="hidden">
            <a:xfrm>
              <a:off x="0" y="524"/>
              <a:ext cx="973" cy="1195"/>
            </a:xfrm>
            <a:custGeom>
              <a:avLst/>
              <a:gdLst/>
              <a:ahLst/>
              <a:cxnLst>
                <a:cxn ang="0">
                  <a:pos x="323" y="1186"/>
                </a:cxn>
                <a:cxn ang="0">
                  <a:pos x="490" y="1192"/>
                </a:cxn>
                <a:cxn ang="0">
                  <a:pos x="580" y="1150"/>
                </a:cxn>
                <a:cxn ang="0">
                  <a:pos x="813" y="1085"/>
                </a:cxn>
                <a:cxn ang="0">
                  <a:pos x="933" y="1055"/>
                </a:cxn>
                <a:cxn ang="0">
                  <a:pos x="759" y="989"/>
                </a:cxn>
                <a:cxn ang="0">
                  <a:pos x="556" y="953"/>
                </a:cxn>
                <a:cxn ang="0">
                  <a:pos x="197" y="971"/>
                </a:cxn>
                <a:cxn ang="0">
                  <a:pos x="299" y="893"/>
                </a:cxn>
                <a:cxn ang="0">
                  <a:pos x="496" y="803"/>
                </a:cxn>
                <a:cxn ang="0">
                  <a:pos x="694" y="671"/>
                </a:cxn>
                <a:cxn ang="0">
                  <a:pos x="700" y="671"/>
                </a:cxn>
                <a:cxn ang="0">
                  <a:pos x="712" y="665"/>
                </a:cxn>
                <a:cxn ang="0">
                  <a:pos x="753" y="647"/>
                </a:cxn>
                <a:cxn ang="0">
                  <a:pos x="777" y="641"/>
                </a:cxn>
                <a:cxn ang="0">
                  <a:pos x="789" y="629"/>
                </a:cxn>
                <a:cxn ang="0">
                  <a:pos x="795" y="617"/>
                </a:cxn>
                <a:cxn ang="0">
                  <a:pos x="789" y="611"/>
                </a:cxn>
                <a:cxn ang="0">
                  <a:pos x="783" y="599"/>
                </a:cxn>
                <a:cxn ang="0">
                  <a:pos x="783" y="575"/>
                </a:cxn>
                <a:cxn ang="0">
                  <a:pos x="795" y="545"/>
                </a:cxn>
                <a:cxn ang="0">
                  <a:pos x="807" y="515"/>
                </a:cxn>
                <a:cxn ang="0">
                  <a:pos x="825" y="485"/>
                </a:cxn>
                <a:cxn ang="0">
                  <a:pos x="837" y="455"/>
                </a:cxn>
                <a:cxn ang="0">
                  <a:pos x="843" y="437"/>
                </a:cxn>
                <a:cxn ang="0">
                  <a:pos x="849" y="431"/>
                </a:cxn>
                <a:cxn ang="0">
                  <a:pos x="849" y="347"/>
                </a:cxn>
                <a:cxn ang="0">
                  <a:pos x="849" y="341"/>
                </a:cxn>
                <a:cxn ang="0">
                  <a:pos x="855" y="335"/>
                </a:cxn>
                <a:cxn ang="0">
                  <a:pos x="873" y="305"/>
                </a:cxn>
                <a:cxn ang="0">
                  <a:pos x="885" y="269"/>
                </a:cxn>
                <a:cxn ang="0">
                  <a:pos x="897" y="239"/>
                </a:cxn>
                <a:cxn ang="0">
                  <a:pos x="903" y="227"/>
                </a:cxn>
                <a:cxn ang="0">
                  <a:pos x="909" y="215"/>
                </a:cxn>
                <a:cxn ang="0">
                  <a:pos x="927" y="173"/>
                </a:cxn>
                <a:cxn ang="0">
                  <a:pos x="945" y="137"/>
                </a:cxn>
                <a:cxn ang="0">
                  <a:pos x="951" y="125"/>
                </a:cxn>
                <a:cxn ang="0">
                  <a:pos x="951" y="119"/>
                </a:cxn>
                <a:cxn ang="0">
                  <a:pos x="969" y="0"/>
                </a:cxn>
                <a:cxn ang="0">
                  <a:pos x="945" y="47"/>
                </a:cxn>
                <a:cxn ang="0">
                  <a:pos x="783" y="113"/>
                </a:cxn>
                <a:cxn ang="0">
                  <a:pos x="706" y="161"/>
                </a:cxn>
                <a:cxn ang="0">
                  <a:pos x="460" y="233"/>
                </a:cxn>
                <a:cxn ang="0">
                  <a:pos x="281" y="287"/>
                </a:cxn>
                <a:cxn ang="0">
                  <a:pos x="173" y="293"/>
                </a:cxn>
                <a:cxn ang="0">
                  <a:pos x="12" y="485"/>
                </a:cxn>
                <a:cxn ang="0">
                  <a:pos x="0" y="509"/>
                </a:cxn>
                <a:cxn ang="0">
                  <a:pos x="0" y="1186"/>
                </a:cxn>
                <a:cxn ang="0">
                  <a:pos x="96" y="1180"/>
                </a:cxn>
                <a:cxn ang="0">
                  <a:pos x="323" y="1186"/>
                </a:cxn>
                <a:cxn ang="0">
                  <a:pos x="323" y="1186"/>
                </a:cxn>
              </a:cxnLst>
              <a:rect l="0" t="0" r="r" b="b"/>
              <a:pathLst>
                <a:path w="969" h="1192">
                  <a:moveTo>
                    <a:pt x="323" y="1186"/>
                  </a:moveTo>
                  <a:lnTo>
                    <a:pt x="490" y="1192"/>
                  </a:lnTo>
                  <a:lnTo>
                    <a:pt x="580" y="1150"/>
                  </a:lnTo>
                  <a:lnTo>
                    <a:pt x="813" y="1085"/>
                  </a:lnTo>
                  <a:lnTo>
                    <a:pt x="933" y="1055"/>
                  </a:lnTo>
                  <a:lnTo>
                    <a:pt x="759" y="989"/>
                  </a:lnTo>
                  <a:lnTo>
                    <a:pt x="556" y="953"/>
                  </a:lnTo>
                  <a:lnTo>
                    <a:pt x="197" y="971"/>
                  </a:lnTo>
                  <a:lnTo>
                    <a:pt x="299" y="893"/>
                  </a:lnTo>
                  <a:lnTo>
                    <a:pt x="496" y="803"/>
                  </a:lnTo>
                  <a:lnTo>
                    <a:pt x="694" y="671"/>
                  </a:lnTo>
                  <a:lnTo>
                    <a:pt x="700" y="671"/>
                  </a:lnTo>
                  <a:lnTo>
                    <a:pt x="712" y="665"/>
                  </a:lnTo>
                  <a:lnTo>
                    <a:pt x="753" y="647"/>
                  </a:lnTo>
                  <a:lnTo>
                    <a:pt x="777" y="641"/>
                  </a:lnTo>
                  <a:lnTo>
                    <a:pt x="789" y="629"/>
                  </a:lnTo>
                  <a:lnTo>
                    <a:pt x="795" y="617"/>
                  </a:lnTo>
                  <a:lnTo>
                    <a:pt x="789" y="611"/>
                  </a:lnTo>
                  <a:lnTo>
                    <a:pt x="783" y="599"/>
                  </a:lnTo>
                  <a:lnTo>
                    <a:pt x="783" y="575"/>
                  </a:lnTo>
                  <a:lnTo>
                    <a:pt x="795" y="545"/>
                  </a:lnTo>
                  <a:lnTo>
                    <a:pt x="807" y="515"/>
                  </a:lnTo>
                  <a:lnTo>
                    <a:pt x="825" y="485"/>
                  </a:lnTo>
                  <a:lnTo>
                    <a:pt x="837" y="455"/>
                  </a:lnTo>
                  <a:lnTo>
                    <a:pt x="843" y="437"/>
                  </a:lnTo>
                  <a:lnTo>
                    <a:pt x="849" y="431"/>
                  </a:lnTo>
                  <a:lnTo>
                    <a:pt x="849" y="347"/>
                  </a:lnTo>
                  <a:lnTo>
                    <a:pt x="849" y="341"/>
                  </a:lnTo>
                  <a:lnTo>
                    <a:pt x="855" y="335"/>
                  </a:lnTo>
                  <a:lnTo>
                    <a:pt x="873" y="305"/>
                  </a:lnTo>
                  <a:lnTo>
                    <a:pt x="885" y="269"/>
                  </a:lnTo>
                  <a:lnTo>
                    <a:pt x="897" y="239"/>
                  </a:lnTo>
                  <a:lnTo>
                    <a:pt x="903" y="227"/>
                  </a:lnTo>
                  <a:lnTo>
                    <a:pt x="909" y="215"/>
                  </a:lnTo>
                  <a:lnTo>
                    <a:pt x="927" y="173"/>
                  </a:lnTo>
                  <a:lnTo>
                    <a:pt x="945" y="137"/>
                  </a:lnTo>
                  <a:lnTo>
                    <a:pt x="951" y="125"/>
                  </a:lnTo>
                  <a:lnTo>
                    <a:pt x="951" y="119"/>
                  </a:lnTo>
                  <a:lnTo>
                    <a:pt x="969" y="0"/>
                  </a:lnTo>
                  <a:lnTo>
                    <a:pt x="945" y="47"/>
                  </a:lnTo>
                  <a:lnTo>
                    <a:pt x="783" y="113"/>
                  </a:lnTo>
                  <a:lnTo>
                    <a:pt x="706" y="161"/>
                  </a:lnTo>
                  <a:lnTo>
                    <a:pt x="460" y="233"/>
                  </a:lnTo>
                  <a:lnTo>
                    <a:pt x="281" y="287"/>
                  </a:lnTo>
                  <a:lnTo>
                    <a:pt x="173" y="293"/>
                  </a:lnTo>
                  <a:lnTo>
                    <a:pt x="12" y="485"/>
                  </a:lnTo>
                  <a:lnTo>
                    <a:pt x="0" y="509"/>
                  </a:lnTo>
                  <a:lnTo>
                    <a:pt x="0" y="1186"/>
                  </a:lnTo>
                  <a:lnTo>
                    <a:pt x="96" y="1180"/>
                  </a:lnTo>
                  <a:lnTo>
                    <a:pt x="323" y="1186"/>
                  </a:lnTo>
                  <a:lnTo>
                    <a:pt x="323" y="1186"/>
                  </a:lnTo>
                  <a:close/>
                </a:path>
              </a:pathLst>
            </a:custGeom>
            <a:gradFill rotWithShape="0">
              <a:gsLst>
                <a:gs pos="0">
                  <a:schemeClr val="bg2"/>
                </a:gs>
                <a:gs pos="100000">
                  <a:schemeClr val="bg1"/>
                </a:gs>
              </a:gsLst>
              <a:lin ang="5400000" scaled="1"/>
            </a:gradFill>
            <a:ln w="9525">
              <a:noFill/>
              <a:round/>
              <a:headEnd/>
              <a:tailEnd/>
            </a:ln>
          </p:spPr>
          <p:txBody>
            <a:bodyPr/>
            <a:lstStyle/>
            <a:p>
              <a:pPr fontAlgn="base">
                <a:spcBef>
                  <a:spcPct val="0"/>
                </a:spcBef>
                <a:spcAft>
                  <a:spcPct val="0"/>
                </a:spcAft>
                <a:defRPr/>
              </a:pPr>
              <a:endParaRPr lang="en-US">
                <a:solidFill>
                  <a:srgbClr val="FFFFFF"/>
                </a:solidFill>
                <a:latin typeface="Arial" charset="0"/>
              </a:endParaRPr>
            </a:p>
          </p:txBody>
        </p:sp>
        <p:sp>
          <p:nvSpPr>
            <p:cNvPr id="9" name="Freeform 7"/>
            <p:cNvSpPr>
              <a:spLocks/>
            </p:cNvSpPr>
            <p:nvPr/>
          </p:nvSpPr>
          <p:spPr bwMode="hidden">
            <a:xfrm>
              <a:off x="3188" y="1"/>
              <a:ext cx="2570" cy="2266"/>
            </a:xfrm>
            <a:custGeom>
              <a:avLst/>
              <a:gdLst/>
              <a:ahLst/>
              <a:cxnLst>
                <a:cxn ang="0">
                  <a:pos x="859" y="612"/>
                </a:cxn>
                <a:cxn ang="0">
                  <a:pos x="1087" y="853"/>
                </a:cxn>
                <a:cxn ang="0">
                  <a:pos x="961" y="913"/>
                </a:cxn>
                <a:cxn ang="0">
                  <a:pos x="786" y="883"/>
                </a:cxn>
                <a:cxn ang="0">
                  <a:pos x="450" y="931"/>
                </a:cxn>
                <a:cxn ang="0">
                  <a:pos x="150" y="1075"/>
                </a:cxn>
                <a:cxn ang="0">
                  <a:pos x="78" y="1165"/>
                </a:cxn>
                <a:cxn ang="0">
                  <a:pos x="361" y="1256"/>
                </a:cxn>
                <a:cxn ang="0">
                  <a:pos x="444" y="1316"/>
                </a:cxn>
                <a:cxn ang="0">
                  <a:pos x="697" y="1400"/>
                </a:cxn>
                <a:cxn ang="0">
                  <a:pos x="1026" y="1346"/>
                </a:cxn>
                <a:cxn ang="0">
                  <a:pos x="991" y="1412"/>
                </a:cxn>
                <a:cxn ang="0">
                  <a:pos x="804" y="1574"/>
                </a:cxn>
                <a:cxn ang="0">
                  <a:pos x="726" y="1718"/>
                </a:cxn>
                <a:cxn ang="0">
                  <a:pos x="768" y="1742"/>
                </a:cxn>
                <a:cxn ang="0">
                  <a:pos x="865" y="1693"/>
                </a:cxn>
                <a:cxn ang="0">
                  <a:pos x="991" y="1699"/>
                </a:cxn>
                <a:cxn ang="0">
                  <a:pos x="1135" y="1627"/>
                </a:cxn>
                <a:cxn ang="0">
                  <a:pos x="1183" y="1669"/>
                </a:cxn>
                <a:cxn ang="0">
                  <a:pos x="1399" y="1436"/>
                </a:cxn>
                <a:cxn ang="0">
                  <a:pos x="1615" y="1334"/>
                </a:cxn>
                <a:cxn ang="0">
                  <a:pos x="1645" y="1370"/>
                </a:cxn>
                <a:cxn ang="0">
                  <a:pos x="1681" y="1430"/>
                </a:cxn>
                <a:cxn ang="0">
                  <a:pos x="1699" y="1466"/>
                </a:cxn>
                <a:cxn ang="0">
                  <a:pos x="1747" y="1550"/>
                </a:cxn>
                <a:cxn ang="0">
                  <a:pos x="1772" y="1586"/>
                </a:cxn>
                <a:cxn ang="0">
                  <a:pos x="2124" y="2248"/>
                </a:cxn>
                <a:cxn ang="0">
                  <a:pos x="1693" y="1322"/>
                </a:cxn>
                <a:cxn ang="0">
                  <a:pos x="1861" y="1165"/>
                </a:cxn>
                <a:cxn ang="0">
                  <a:pos x="2173" y="1099"/>
                </a:cxn>
                <a:cxn ang="0">
                  <a:pos x="2390" y="1009"/>
                </a:cxn>
                <a:cxn ang="0">
                  <a:pos x="2570" y="805"/>
                </a:cxn>
                <a:cxn ang="0">
                  <a:pos x="2342" y="781"/>
                </a:cxn>
                <a:cxn ang="0">
                  <a:pos x="2114" y="763"/>
                </a:cxn>
                <a:cxn ang="0">
                  <a:pos x="2408" y="433"/>
                </a:cxn>
                <a:cxn ang="0">
                  <a:pos x="2426" y="421"/>
                </a:cxn>
                <a:cxn ang="0">
                  <a:pos x="2474" y="379"/>
                </a:cxn>
                <a:cxn ang="0">
                  <a:pos x="2492" y="355"/>
                </a:cxn>
                <a:cxn ang="0">
                  <a:pos x="2474" y="337"/>
                </a:cxn>
                <a:cxn ang="0">
                  <a:pos x="2474" y="271"/>
                </a:cxn>
                <a:cxn ang="0">
                  <a:pos x="2492" y="192"/>
                </a:cxn>
                <a:cxn ang="0">
                  <a:pos x="2504" y="132"/>
                </a:cxn>
                <a:cxn ang="0">
                  <a:pos x="2492" y="36"/>
                </a:cxn>
                <a:cxn ang="0">
                  <a:pos x="2492" y="24"/>
                </a:cxn>
                <a:cxn ang="0">
                  <a:pos x="2102" y="0"/>
                </a:cxn>
                <a:cxn ang="0">
                  <a:pos x="1909" y="90"/>
                </a:cxn>
                <a:cxn ang="0">
                  <a:pos x="1747" y="535"/>
                </a:cxn>
                <a:cxn ang="0">
                  <a:pos x="1711" y="469"/>
                </a:cxn>
                <a:cxn ang="0">
                  <a:pos x="1633" y="144"/>
                </a:cxn>
                <a:cxn ang="0">
                  <a:pos x="1579" y="0"/>
                </a:cxn>
                <a:cxn ang="0">
                  <a:pos x="738" y="186"/>
                </a:cxn>
                <a:cxn ang="0">
                  <a:pos x="756" y="463"/>
                </a:cxn>
              </a:cxnLst>
              <a:rect l="0" t="0" r="r" b="b"/>
              <a:pathLst>
                <a:path w="2570" h="2266">
                  <a:moveTo>
                    <a:pt x="756" y="463"/>
                  </a:moveTo>
                  <a:lnTo>
                    <a:pt x="859" y="612"/>
                  </a:lnTo>
                  <a:lnTo>
                    <a:pt x="937" y="720"/>
                  </a:lnTo>
                  <a:lnTo>
                    <a:pt x="1087" y="853"/>
                  </a:lnTo>
                  <a:lnTo>
                    <a:pt x="1105" y="907"/>
                  </a:lnTo>
                  <a:lnTo>
                    <a:pt x="961" y="913"/>
                  </a:lnTo>
                  <a:lnTo>
                    <a:pt x="895" y="901"/>
                  </a:lnTo>
                  <a:lnTo>
                    <a:pt x="786" y="883"/>
                  </a:lnTo>
                  <a:lnTo>
                    <a:pt x="637" y="859"/>
                  </a:lnTo>
                  <a:lnTo>
                    <a:pt x="450" y="931"/>
                  </a:lnTo>
                  <a:lnTo>
                    <a:pt x="306" y="1021"/>
                  </a:lnTo>
                  <a:lnTo>
                    <a:pt x="150" y="1075"/>
                  </a:lnTo>
                  <a:lnTo>
                    <a:pt x="0" y="1153"/>
                  </a:lnTo>
                  <a:lnTo>
                    <a:pt x="78" y="1165"/>
                  </a:lnTo>
                  <a:lnTo>
                    <a:pt x="264" y="1220"/>
                  </a:lnTo>
                  <a:lnTo>
                    <a:pt x="361" y="1256"/>
                  </a:lnTo>
                  <a:lnTo>
                    <a:pt x="367" y="1298"/>
                  </a:lnTo>
                  <a:lnTo>
                    <a:pt x="444" y="1316"/>
                  </a:lnTo>
                  <a:lnTo>
                    <a:pt x="558" y="1400"/>
                  </a:lnTo>
                  <a:lnTo>
                    <a:pt x="697" y="1400"/>
                  </a:lnTo>
                  <a:lnTo>
                    <a:pt x="895" y="1346"/>
                  </a:lnTo>
                  <a:lnTo>
                    <a:pt x="1026" y="1346"/>
                  </a:lnTo>
                  <a:lnTo>
                    <a:pt x="1147" y="1358"/>
                  </a:lnTo>
                  <a:lnTo>
                    <a:pt x="991" y="1412"/>
                  </a:lnTo>
                  <a:lnTo>
                    <a:pt x="804" y="1538"/>
                  </a:lnTo>
                  <a:lnTo>
                    <a:pt x="804" y="1574"/>
                  </a:lnTo>
                  <a:lnTo>
                    <a:pt x="762" y="1645"/>
                  </a:lnTo>
                  <a:lnTo>
                    <a:pt x="726" y="1718"/>
                  </a:lnTo>
                  <a:lnTo>
                    <a:pt x="732" y="1754"/>
                  </a:lnTo>
                  <a:lnTo>
                    <a:pt x="768" y="1742"/>
                  </a:lnTo>
                  <a:lnTo>
                    <a:pt x="829" y="1730"/>
                  </a:lnTo>
                  <a:lnTo>
                    <a:pt x="865" y="1693"/>
                  </a:lnTo>
                  <a:lnTo>
                    <a:pt x="925" y="1663"/>
                  </a:lnTo>
                  <a:lnTo>
                    <a:pt x="991" y="1699"/>
                  </a:lnTo>
                  <a:lnTo>
                    <a:pt x="1087" y="1675"/>
                  </a:lnTo>
                  <a:lnTo>
                    <a:pt x="1135" y="1627"/>
                  </a:lnTo>
                  <a:lnTo>
                    <a:pt x="1147" y="1687"/>
                  </a:lnTo>
                  <a:lnTo>
                    <a:pt x="1183" y="1669"/>
                  </a:lnTo>
                  <a:lnTo>
                    <a:pt x="1333" y="1514"/>
                  </a:lnTo>
                  <a:lnTo>
                    <a:pt x="1399" y="1436"/>
                  </a:lnTo>
                  <a:lnTo>
                    <a:pt x="1526" y="1382"/>
                  </a:lnTo>
                  <a:lnTo>
                    <a:pt x="1615" y="1334"/>
                  </a:lnTo>
                  <a:lnTo>
                    <a:pt x="1627" y="1346"/>
                  </a:lnTo>
                  <a:lnTo>
                    <a:pt x="1645" y="1370"/>
                  </a:lnTo>
                  <a:lnTo>
                    <a:pt x="1669" y="1400"/>
                  </a:lnTo>
                  <a:lnTo>
                    <a:pt x="1681" y="1430"/>
                  </a:lnTo>
                  <a:lnTo>
                    <a:pt x="1687" y="1448"/>
                  </a:lnTo>
                  <a:lnTo>
                    <a:pt x="1699" y="1466"/>
                  </a:lnTo>
                  <a:lnTo>
                    <a:pt x="1729" y="1520"/>
                  </a:lnTo>
                  <a:lnTo>
                    <a:pt x="1747" y="1550"/>
                  </a:lnTo>
                  <a:lnTo>
                    <a:pt x="1766" y="1574"/>
                  </a:lnTo>
                  <a:lnTo>
                    <a:pt x="1772" y="1586"/>
                  </a:lnTo>
                  <a:lnTo>
                    <a:pt x="1778" y="1592"/>
                  </a:lnTo>
                  <a:lnTo>
                    <a:pt x="2124" y="2248"/>
                  </a:lnTo>
                  <a:lnTo>
                    <a:pt x="2215" y="2266"/>
                  </a:lnTo>
                  <a:lnTo>
                    <a:pt x="1693" y="1322"/>
                  </a:lnTo>
                  <a:lnTo>
                    <a:pt x="1723" y="1262"/>
                  </a:lnTo>
                  <a:lnTo>
                    <a:pt x="1861" y="1165"/>
                  </a:lnTo>
                  <a:lnTo>
                    <a:pt x="1988" y="1129"/>
                  </a:lnTo>
                  <a:lnTo>
                    <a:pt x="2173" y="1099"/>
                  </a:lnTo>
                  <a:lnTo>
                    <a:pt x="2318" y="1075"/>
                  </a:lnTo>
                  <a:lnTo>
                    <a:pt x="2390" y="1009"/>
                  </a:lnTo>
                  <a:lnTo>
                    <a:pt x="2570" y="895"/>
                  </a:lnTo>
                  <a:lnTo>
                    <a:pt x="2570" y="805"/>
                  </a:lnTo>
                  <a:lnTo>
                    <a:pt x="2516" y="787"/>
                  </a:lnTo>
                  <a:lnTo>
                    <a:pt x="2342" y="781"/>
                  </a:lnTo>
                  <a:lnTo>
                    <a:pt x="2042" y="871"/>
                  </a:lnTo>
                  <a:lnTo>
                    <a:pt x="2114" y="763"/>
                  </a:lnTo>
                  <a:lnTo>
                    <a:pt x="2264" y="624"/>
                  </a:lnTo>
                  <a:lnTo>
                    <a:pt x="2408" y="433"/>
                  </a:lnTo>
                  <a:lnTo>
                    <a:pt x="2414" y="433"/>
                  </a:lnTo>
                  <a:lnTo>
                    <a:pt x="2426" y="421"/>
                  </a:lnTo>
                  <a:lnTo>
                    <a:pt x="2456" y="397"/>
                  </a:lnTo>
                  <a:lnTo>
                    <a:pt x="2474" y="379"/>
                  </a:lnTo>
                  <a:lnTo>
                    <a:pt x="2486" y="367"/>
                  </a:lnTo>
                  <a:lnTo>
                    <a:pt x="2492" y="355"/>
                  </a:lnTo>
                  <a:lnTo>
                    <a:pt x="2486" y="349"/>
                  </a:lnTo>
                  <a:lnTo>
                    <a:pt x="2474" y="337"/>
                  </a:lnTo>
                  <a:lnTo>
                    <a:pt x="2474" y="307"/>
                  </a:lnTo>
                  <a:lnTo>
                    <a:pt x="2474" y="271"/>
                  </a:lnTo>
                  <a:lnTo>
                    <a:pt x="2480" y="228"/>
                  </a:lnTo>
                  <a:lnTo>
                    <a:pt x="2492" y="192"/>
                  </a:lnTo>
                  <a:lnTo>
                    <a:pt x="2498" y="156"/>
                  </a:lnTo>
                  <a:lnTo>
                    <a:pt x="2504" y="132"/>
                  </a:lnTo>
                  <a:lnTo>
                    <a:pt x="2504" y="126"/>
                  </a:lnTo>
                  <a:lnTo>
                    <a:pt x="2492" y="36"/>
                  </a:lnTo>
                  <a:lnTo>
                    <a:pt x="2492" y="36"/>
                  </a:lnTo>
                  <a:lnTo>
                    <a:pt x="2492" y="24"/>
                  </a:lnTo>
                  <a:lnTo>
                    <a:pt x="2498" y="0"/>
                  </a:lnTo>
                  <a:lnTo>
                    <a:pt x="2102" y="0"/>
                  </a:lnTo>
                  <a:lnTo>
                    <a:pt x="2006" y="60"/>
                  </a:lnTo>
                  <a:lnTo>
                    <a:pt x="1909" y="90"/>
                  </a:lnTo>
                  <a:lnTo>
                    <a:pt x="1808" y="337"/>
                  </a:lnTo>
                  <a:lnTo>
                    <a:pt x="1747" y="535"/>
                  </a:lnTo>
                  <a:lnTo>
                    <a:pt x="1687" y="588"/>
                  </a:lnTo>
                  <a:lnTo>
                    <a:pt x="1711" y="469"/>
                  </a:lnTo>
                  <a:lnTo>
                    <a:pt x="1687" y="343"/>
                  </a:lnTo>
                  <a:lnTo>
                    <a:pt x="1633" y="144"/>
                  </a:lnTo>
                  <a:lnTo>
                    <a:pt x="1585" y="12"/>
                  </a:lnTo>
                  <a:lnTo>
                    <a:pt x="1579" y="0"/>
                  </a:lnTo>
                  <a:lnTo>
                    <a:pt x="786" y="0"/>
                  </a:lnTo>
                  <a:lnTo>
                    <a:pt x="738" y="186"/>
                  </a:lnTo>
                  <a:lnTo>
                    <a:pt x="756" y="463"/>
                  </a:lnTo>
                  <a:lnTo>
                    <a:pt x="756" y="463"/>
                  </a:lnTo>
                  <a:close/>
                </a:path>
              </a:pathLst>
            </a:custGeom>
            <a:gradFill rotWithShape="0">
              <a:gsLst>
                <a:gs pos="0">
                  <a:schemeClr val="bg2"/>
                </a:gs>
                <a:gs pos="100000">
                  <a:schemeClr val="bg1"/>
                </a:gs>
              </a:gsLst>
              <a:lin ang="5400000" scaled="1"/>
            </a:gradFill>
            <a:ln w="9525">
              <a:noFill/>
              <a:round/>
              <a:headEnd/>
              <a:tailEnd/>
            </a:ln>
          </p:spPr>
          <p:txBody>
            <a:bodyPr/>
            <a:lstStyle/>
            <a:p>
              <a:pPr fontAlgn="base">
                <a:spcBef>
                  <a:spcPct val="0"/>
                </a:spcBef>
                <a:spcAft>
                  <a:spcPct val="0"/>
                </a:spcAft>
                <a:defRPr/>
              </a:pPr>
              <a:endParaRPr lang="en-US">
                <a:solidFill>
                  <a:srgbClr val="FFFFFF"/>
                </a:solidFill>
                <a:latin typeface="Arial" charset="0"/>
              </a:endParaRPr>
            </a:p>
          </p:txBody>
        </p:sp>
        <p:sp>
          <p:nvSpPr>
            <p:cNvPr id="10" name="Freeform 8"/>
            <p:cNvSpPr>
              <a:spLocks/>
            </p:cNvSpPr>
            <p:nvPr/>
          </p:nvSpPr>
          <p:spPr bwMode="hidden">
            <a:xfrm>
              <a:off x="3525" y="1"/>
              <a:ext cx="2185" cy="1508"/>
            </a:xfrm>
            <a:custGeom>
              <a:avLst/>
              <a:gdLst/>
              <a:ahLst/>
              <a:cxnLst>
                <a:cxn ang="0">
                  <a:pos x="1034" y="767"/>
                </a:cxn>
                <a:cxn ang="0">
                  <a:pos x="1190" y="1235"/>
                </a:cxn>
                <a:cxn ang="0">
                  <a:pos x="956" y="1193"/>
                </a:cxn>
                <a:cxn ang="0">
                  <a:pos x="723" y="1127"/>
                </a:cxn>
                <a:cxn ang="0">
                  <a:pos x="442" y="1109"/>
                </a:cxn>
                <a:cxn ang="0">
                  <a:pos x="0" y="1079"/>
                </a:cxn>
                <a:cxn ang="0">
                  <a:pos x="30" y="1115"/>
                </a:cxn>
                <a:cxn ang="0">
                  <a:pos x="496" y="1133"/>
                </a:cxn>
                <a:cxn ang="0">
                  <a:pos x="777" y="1187"/>
                </a:cxn>
                <a:cxn ang="0">
                  <a:pos x="1130" y="1301"/>
                </a:cxn>
                <a:cxn ang="0">
                  <a:pos x="1070" y="1319"/>
                </a:cxn>
                <a:cxn ang="0">
                  <a:pos x="711" y="1505"/>
                </a:cxn>
                <a:cxn ang="0">
                  <a:pos x="765" y="1481"/>
                </a:cxn>
                <a:cxn ang="0">
                  <a:pos x="861" y="1439"/>
                </a:cxn>
                <a:cxn ang="0">
                  <a:pos x="1022" y="1355"/>
                </a:cxn>
                <a:cxn ang="0">
                  <a:pos x="1214" y="1295"/>
                </a:cxn>
                <a:cxn ang="0">
                  <a:pos x="1267" y="1223"/>
                </a:cxn>
                <a:cxn ang="0">
                  <a:pos x="1632" y="1043"/>
                </a:cxn>
                <a:cxn ang="0">
                  <a:pos x="1931" y="953"/>
                </a:cxn>
                <a:cxn ang="0">
                  <a:pos x="2176" y="821"/>
                </a:cxn>
                <a:cxn ang="0">
                  <a:pos x="1961" y="911"/>
                </a:cxn>
                <a:cxn ang="0">
                  <a:pos x="1656" y="989"/>
                </a:cxn>
                <a:cxn ang="0">
                  <a:pos x="1339" y="1151"/>
                </a:cxn>
                <a:cxn ang="0">
                  <a:pos x="1501" y="905"/>
                </a:cxn>
                <a:cxn ang="0">
                  <a:pos x="1620" y="545"/>
                </a:cxn>
                <a:cxn ang="0">
                  <a:pos x="1740" y="372"/>
                </a:cxn>
                <a:cxn ang="0">
                  <a:pos x="1979" y="60"/>
                </a:cxn>
                <a:cxn ang="0">
                  <a:pos x="2003" y="0"/>
                </a:cxn>
                <a:cxn ang="0">
                  <a:pos x="1973" y="0"/>
                </a:cxn>
                <a:cxn ang="0">
                  <a:pos x="1596" y="480"/>
                </a:cxn>
                <a:cxn ang="0">
                  <a:pos x="1477" y="887"/>
                </a:cxn>
                <a:cxn ang="0">
                  <a:pos x="1255" y="1175"/>
                </a:cxn>
                <a:cxn ang="0">
                  <a:pos x="1130" y="905"/>
                </a:cxn>
                <a:cxn ang="0">
                  <a:pos x="1010" y="540"/>
                </a:cxn>
                <a:cxn ang="0">
                  <a:pos x="885" y="222"/>
                </a:cxn>
                <a:cxn ang="0">
                  <a:pos x="789" y="0"/>
                </a:cxn>
                <a:cxn ang="0">
                  <a:pos x="753" y="0"/>
                </a:cxn>
                <a:cxn ang="0">
                  <a:pos x="903" y="354"/>
                </a:cxn>
                <a:cxn ang="0">
                  <a:pos x="1034" y="767"/>
                </a:cxn>
                <a:cxn ang="0">
                  <a:pos x="1034" y="767"/>
                </a:cxn>
              </a:cxnLst>
              <a:rect l="0" t="0" r="r" b="b"/>
              <a:pathLst>
                <a:path w="2176" h="1505">
                  <a:moveTo>
                    <a:pt x="1034" y="767"/>
                  </a:moveTo>
                  <a:lnTo>
                    <a:pt x="1190" y="1235"/>
                  </a:lnTo>
                  <a:lnTo>
                    <a:pt x="956" y="1193"/>
                  </a:lnTo>
                  <a:lnTo>
                    <a:pt x="723" y="1127"/>
                  </a:lnTo>
                  <a:lnTo>
                    <a:pt x="442" y="1109"/>
                  </a:lnTo>
                  <a:lnTo>
                    <a:pt x="0" y="1079"/>
                  </a:lnTo>
                  <a:lnTo>
                    <a:pt x="30" y="1115"/>
                  </a:lnTo>
                  <a:lnTo>
                    <a:pt x="496" y="1133"/>
                  </a:lnTo>
                  <a:lnTo>
                    <a:pt x="777" y="1187"/>
                  </a:lnTo>
                  <a:lnTo>
                    <a:pt x="1130" y="1301"/>
                  </a:lnTo>
                  <a:lnTo>
                    <a:pt x="1070" y="1319"/>
                  </a:lnTo>
                  <a:lnTo>
                    <a:pt x="711" y="1505"/>
                  </a:lnTo>
                  <a:lnTo>
                    <a:pt x="765" y="1481"/>
                  </a:lnTo>
                  <a:lnTo>
                    <a:pt x="861" y="1439"/>
                  </a:lnTo>
                  <a:lnTo>
                    <a:pt x="1022" y="1355"/>
                  </a:lnTo>
                  <a:lnTo>
                    <a:pt x="1214" y="1295"/>
                  </a:lnTo>
                  <a:lnTo>
                    <a:pt x="1267" y="1223"/>
                  </a:lnTo>
                  <a:lnTo>
                    <a:pt x="1632" y="1043"/>
                  </a:lnTo>
                  <a:lnTo>
                    <a:pt x="1931" y="953"/>
                  </a:lnTo>
                  <a:lnTo>
                    <a:pt x="2176" y="821"/>
                  </a:lnTo>
                  <a:lnTo>
                    <a:pt x="1961" y="911"/>
                  </a:lnTo>
                  <a:lnTo>
                    <a:pt x="1656" y="989"/>
                  </a:lnTo>
                  <a:lnTo>
                    <a:pt x="1339" y="1151"/>
                  </a:lnTo>
                  <a:lnTo>
                    <a:pt x="1501" y="905"/>
                  </a:lnTo>
                  <a:lnTo>
                    <a:pt x="1620" y="545"/>
                  </a:lnTo>
                  <a:lnTo>
                    <a:pt x="1740" y="372"/>
                  </a:lnTo>
                  <a:lnTo>
                    <a:pt x="1979" y="60"/>
                  </a:lnTo>
                  <a:lnTo>
                    <a:pt x="2003" y="0"/>
                  </a:lnTo>
                  <a:lnTo>
                    <a:pt x="1973" y="0"/>
                  </a:lnTo>
                  <a:lnTo>
                    <a:pt x="1596" y="480"/>
                  </a:lnTo>
                  <a:lnTo>
                    <a:pt x="1477" y="887"/>
                  </a:lnTo>
                  <a:lnTo>
                    <a:pt x="1255" y="1175"/>
                  </a:lnTo>
                  <a:lnTo>
                    <a:pt x="1130" y="905"/>
                  </a:lnTo>
                  <a:lnTo>
                    <a:pt x="1010" y="540"/>
                  </a:lnTo>
                  <a:lnTo>
                    <a:pt x="885" y="222"/>
                  </a:lnTo>
                  <a:lnTo>
                    <a:pt x="789" y="0"/>
                  </a:lnTo>
                  <a:lnTo>
                    <a:pt x="753" y="0"/>
                  </a:lnTo>
                  <a:lnTo>
                    <a:pt x="903" y="354"/>
                  </a:lnTo>
                  <a:lnTo>
                    <a:pt x="1034" y="767"/>
                  </a:lnTo>
                  <a:lnTo>
                    <a:pt x="1034" y="767"/>
                  </a:lnTo>
                  <a:close/>
                </a:path>
              </a:pathLst>
            </a:custGeom>
            <a:gradFill rotWithShape="0">
              <a:gsLst>
                <a:gs pos="0">
                  <a:schemeClr val="accent2"/>
                </a:gs>
                <a:gs pos="100000">
                  <a:schemeClr val="bg1"/>
                </a:gs>
              </a:gsLst>
              <a:lin ang="5400000" scaled="1"/>
            </a:gradFill>
            <a:ln w="9525">
              <a:noFill/>
              <a:round/>
              <a:headEnd/>
              <a:tailEnd/>
            </a:ln>
          </p:spPr>
          <p:txBody>
            <a:bodyPr/>
            <a:lstStyle/>
            <a:p>
              <a:pPr fontAlgn="base">
                <a:spcBef>
                  <a:spcPct val="0"/>
                </a:spcBef>
                <a:spcAft>
                  <a:spcPct val="0"/>
                </a:spcAft>
                <a:defRPr/>
              </a:pPr>
              <a:endParaRPr lang="en-US">
                <a:solidFill>
                  <a:srgbClr val="FFFFFF"/>
                </a:solidFill>
                <a:latin typeface="Arial" charset="0"/>
              </a:endParaRPr>
            </a:p>
          </p:txBody>
        </p:sp>
        <p:sp>
          <p:nvSpPr>
            <p:cNvPr id="11" name="Freeform 9"/>
            <p:cNvSpPr>
              <a:spLocks/>
            </p:cNvSpPr>
            <p:nvPr/>
          </p:nvSpPr>
          <p:spPr bwMode="hidden">
            <a:xfrm>
              <a:off x="0" y="649"/>
              <a:ext cx="816" cy="806"/>
            </a:xfrm>
            <a:custGeom>
              <a:avLst/>
              <a:gdLst/>
              <a:ahLst/>
              <a:cxnLst>
                <a:cxn ang="0">
                  <a:pos x="161" y="564"/>
                </a:cxn>
                <a:cxn ang="0">
                  <a:pos x="329" y="438"/>
                </a:cxn>
                <a:cxn ang="0">
                  <a:pos x="646" y="216"/>
                </a:cxn>
                <a:cxn ang="0">
                  <a:pos x="813" y="0"/>
                </a:cxn>
                <a:cxn ang="0">
                  <a:pos x="676" y="150"/>
                </a:cxn>
                <a:cxn ang="0">
                  <a:pos x="144" y="504"/>
                </a:cxn>
                <a:cxn ang="0">
                  <a:pos x="0" y="732"/>
                </a:cxn>
                <a:cxn ang="0">
                  <a:pos x="0" y="804"/>
                </a:cxn>
                <a:cxn ang="0">
                  <a:pos x="161" y="564"/>
                </a:cxn>
                <a:cxn ang="0">
                  <a:pos x="161" y="564"/>
                </a:cxn>
              </a:cxnLst>
              <a:rect l="0" t="0" r="r" b="b"/>
              <a:pathLst>
                <a:path w="813" h="804">
                  <a:moveTo>
                    <a:pt x="161" y="564"/>
                  </a:moveTo>
                  <a:lnTo>
                    <a:pt x="329" y="438"/>
                  </a:lnTo>
                  <a:lnTo>
                    <a:pt x="646" y="216"/>
                  </a:lnTo>
                  <a:lnTo>
                    <a:pt x="813" y="0"/>
                  </a:lnTo>
                  <a:lnTo>
                    <a:pt x="676" y="150"/>
                  </a:lnTo>
                  <a:lnTo>
                    <a:pt x="144" y="504"/>
                  </a:lnTo>
                  <a:lnTo>
                    <a:pt x="0" y="732"/>
                  </a:lnTo>
                  <a:lnTo>
                    <a:pt x="0" y="804"/>
                  </a:lnTo>
                  <a:lnTo>
                    <a:pt x="161" y="564"/>
                  </a:lnTo>
                  <a:lnTo>
                    <a:pt x="161" y="564"/>
                  </a:lnTo>
                  <a:close/>
                </a:path>
              </a:pathLst>
            </a:custGeom>
            <a:gradFill rotWithShape="0">
              <a:gsLst>
                <a:gs pos="0">
                  <a:schemeClr val="accent2"/>
                </a:gs>
                <a:gs pos="100000">
                  <a:schemeClr val="bg1"/>
                </a:gs>
              </a:gsLst>
              <a:lin ang="5400000" scaled="1"/>
            </a:gradFill>
            <a:ln w="9525">
              <a:noFill/>
              <a:round/>
              <a:headEnd/>
              <a:tailEnd/>
            </a:ln>
          </p:spPr>
          <p:txBody>
            <a:bodyPr/>
            <a:lstStyle/>
            <a:p>
              <a:pPr fontAlgn="base">
                <a:spcBef>
                  <a:spcPct val="0"/>
                </a:spcBef>
                <a:spcAft>
                  <a:spcPct val="0"/>
                </a:spcAft>
                <a:defRPr/>
              </a:pPr>
              <a:endParaRPr lang="en-US">
                <a:solidFill>
                  <a:srgbClr val="FFFFFF"/>
                </a:solidFill>
                <a:latin typeface="Arial" charset="0"/>
              </a:endParaRPr>
            </a:p>
          </p:txBody>
        </p:sp>
        <p:sp>
          <p:nvSpPr>
            <p:cNvPr id="12" name="Freeform 10"/>
            <p:cNvSpPr>
              <a:spLocks/>
            </p:cNvSpPr>
            <p:nvPr/>
          </p:nvSpPr>
          <p:spPr bwMode="hidden">
            <a:xfrm>
              <a:off x="0" y="1545"/>
              <a:ext cx="762" cy="107"/>
            </a:xfrm>
            <a:custGeom>
              <a:avLst/>
              <a:gdLst/>
              <a:ahLst/>
              <a:cxnLst>
                <a:cxn ang="0">
                  <a:pos x="460" y="66"/>
                </a:cxn>
                <a:cxn ang="0">
                  <a:pos x="759" y="0"/>
                </a:cxn>
                <a:cxn ang="0">
                  <a:pos x="496" y="36"/>
                </a:cxn>
                <a:cxn ang="0">
                  <a:pos x="138" y="48"/>
                </a:cxn>
                <a:cxn ang="0">
                  <a:pos x="0" y="78"/>
                </a:cxn>
                <a:cxn ang="0">
                  <a:pos x="0" y="107"/>
                </a:cxn>
                <a:cxn ang="0">
                  <a:pos x="96" y="89"/>
                </a:cxn>
                <a:cxn ang="0">
                  <a:pos x="460" y="66"/>
                </a:cxn>
                <a:cxn ang="0">
                  <a:pos x="460" y="66"/>
                </a:cxn>
              </a:cxnLst>
              <a:rect l="0" t="0" r="r" b="b"/>
              <a:pathLst>
                <a:path w="759" h="107">
                  <a:moveTo>
                    <a:pt x="460" y="66"/>
                  </a:moveTo>
                  <a:lnTo>
                    <a:pt x="759" y="0"/>
                  </a:lnTo>
                  <a:lnTo>
                    <a:pt x="496" y="36"/>
                  </a:lnTo>
                  <a:lnTo>
                    <a:pt x="138" y="48"/>
                  </a:lnTo>
                  <a:lnTo>
                    <a:pt x="0" y="78"/>
                  </a:lnTo>
                  <a:lnTo>
                    <a:pt x="0" y="107"/>
                  </a:lnTo>
                  <a:lnTo>
                    <a:pt x="96" y="89"/>
                  </a:lnTo>
                  <a:lnTo>
                    <a:pt x="460" y="66"/>
                  </a:lnTo>
                  <a:lnTo>
                    <a:pt x="460" y="66"/>
                  </a:lnTo>
                  <a:close/>
                </a:path>
              </a:pathLst>
            </a:custGeom>
            <a:gradFill rotWithShape="0">
              <a:gsLst>
                <a:gs pos="0">
                  <a:schemeClr val="accent2"/>
                </a:gs>
                <a:gs pos="100000">
                  <a:schemeClr val="bg1"/>
                </a:gs>
              </a:gsLst>
              <a:lin ang="5400000" scaled="1"/>
            </a:gradFill>
            <a:ln w="9525">
              <a:noFill/>
              <a:round/>
              <a:headEnd/>
              <a:tailEnd/>
            </a:ln>
          </p:spPr>
          <p:txBody>
            <a:bodyPr/>
            <a:lstStyle/>
            <a:p>
              <a:pPr fontAlgn="base">
                <a:spcBef>
                  <a:spcPct val="0"/>
                </a:spcBef>
                <a:spcAft>
                  <a:spcPct val="0"/>
                </a:spcAft>
                <a:defRPr/>
              </a:pPr>
              <a:endParaRPr lang="en-US">
                <a:solidFill>
                  <a:srgbClr val="FFFFFF"/>
                </a:solidFill>
                <a:latin typeface="Arial" charset="0"/>
              </a:endParaRPr>
            </a:p>
          </p:txBody>
        </p:sp>
        <p:sp>
          <p:nvSpPr>
            <p:cNvPr id="13" name="Freeform 11"/>
            <p:cNvSpPr>
              <a:spLocks/>
            </p:cNvSpPr>
            <p:nvPr/>
          </p:nvSpPr>
          <p:spPr bwMode="hidden">
            <a:xfrm>
              <a:off x="2314" y="3431"/>
              <a:ext cx="3182" cy="745"/>
            </a:xfrm>
            <a:custGeom>
              <a:avLst/>
              <a:gdLst/>
              <a:ahLst/>
              <a:cxnLst>
                <a:cxn ang="0">
                  <a:pos x="1387" y="239"/>
                </a:cxn>
                <a:cxn ang="0">
                  <a:pos x="1734" y="233"/>
                </a:cxn>
                <a:cxn ang="0">
                  <a:pos x="2087" y="251"/>
                </a:cxn>
                <a:cxn ang="0">
                  <a:pos x="2505" y="233"/>
                </a:cxn>
                <a:cxn ang="0">
                  <a:pos x="3169" y="204"/>
                </a:cxn>
                <a:cxn ang="0">
                  <a:pos x="3115" y="186"/>
                </a:cxn>
                <a:cxn ang="0">
                  <a:pos x="2422" y="221"/>
                </a:cxn>
                <a:cxn ang="0">
                  <a:pos x="2003" y="221"/>
                </a:cxn>
                <a:cxn ang="0">
                  <a:pos x="1459" y="186"/>
                </a:cxn>
                <a:cxn ang="0">
                  <a:pos x="1543" y="168"/>
                </a:cxn>
                <a:cxn ang="0">
                  <a:pos x="2039" y="0"/>
                </a:cxn>
                <a:cxn ang="0">
                  <a:pos x="1961" y="24"/>
                </a:cxn>
                <a:cxn ang="0">
                  <a:pos x="1836" y="66"/>
                </a:cxn>
                <a:cxn ang="0">
                  <a:pos x="1602" y="138"/>
                </a:cxn>
                <a:cxn ang="0">
                  <a:pos x="1339" y="198"/>
                </a:cxn>
                <a:cxn ang="0">
                  <a:pos x="1268" y="251"/>
                </a:cxn>
                <a:cxn ang="0">
                  <a:pos x="765" y="413"/>
                </a:cxn>
                <a:cxn ang="0">
                  <a:pos x="335" y="503"/>
                </a:cxn>
                <a:cxn ang="0">
                  <a:pos x="0" y="617"/>
                </a:cxn>
                <a:cxn ang="0">
                  <a:pos x="299" y="539"/>
                </a:cxn>
                <a:cxn ang="0">
                  <a:pos x="735" y="449"/>
                </a:cxn>
                <a:cxn ang="0">
                  <a:pos x="1178" y="311"/>
                </a:cxn>
                <a:cxn ang="0">
                  <a:pos x="981" y="491"/>
                </a:cxn>
                <a:cxn ang="0">
                  <a:pos x="867" y="743"/>
                </a:cxn>
                <a:cxn ang="0">
                  <a:pos x="861" y="743"/>
                </a:cxn>
                <a:cxn ang="0">
                  <a:pos x="933" y="743"/>
                </a:cxn>
                <a:cxn ang="0">
                  <a:pos x="1022" y="497"/>
                </a:cxn>
                <a:cxn ang="0">
                  <a:pos x="1297" y="281"/>
                </a:cxn>
                <a:cxn ang="0">
                  <a:pos x="1531" y="449"/>
                </a:cxn>
                <a:cxn ang="0">
                  <a:pos x="1770" y="677"/>
                </a:cxn>
                <a:cxn ang="0">
                  <a:pos x="1854" y="743"/>
                </a:cxn>
                <a:cxn ang="0">
                  <a:pos x="1919" y="743"/>
                </a:cxn>
                <a:cxn ang="0">
                  <a:pos x="1692" y="527"/>
                </a:cxn>
                <a:cxn ang="0">
                  <a:pos x="1387" y="239"/>
                </a:cxn>
                <a:cxn ang="0">
                  <a:pos x="1387" y="239"/>
                </a:cxn>
              </a:cxnLst>
              <a:rect l="0" t="0" r="r" b="b"/>
              <a:pathLst>
                <a:path w="3169" h="743">
                  <a:moveTo>
                    <a:pt x="1387" y="239"/>
                  </a:moveTo>
                  <a:lnTo>
                    <a:pt x="1734" y="233"/>
                  </a:lnTo>
                  <a:lnTo>
                    <a:pt x="2087" y="251"/>
                  </a:lnTo>
                  <a:lnTo>
                    <a:pt x="2505" y="233"/>
                  </a:lnTo>
                  <a:lnTo>
                    <a:pt x="3169" y="204"/>
                  </a:lnTo>
                  <a:lnTo>
                    <a:pt x="3115" y="186"/>
                  </a:lnTo>
                  <a:lnTo>
                    <a:pt x="2422" y="221"/>
                  </a:lnTo>
                  <a:lnTo>
                    <a:pt x="2003" y="221"/>
                  </a:lnTo>
                  <a:lnTo>
                    <a:pt x="1459" y="186"/>
                  </a:lnTo>
                  <a:lnTo>
                    <a:pt x="1543" y="168"/>
                  </a:lnTo>
                  <a:lnTo>
                    <a:pt x="2039" y="0"/>
                  </a:lnTo>
                  <a:lnTo>
                    <a:pt x="1961" y="24"/>
                  </a:lnTo>
                  <a:lnTo>
                    <a:pt x="1836" y="66"/>
                  </a:lnTo>
                  <a:lnTo>
                    <a:pt x="1602" y="138"/>
                  </a:lnTo>
                  <a:lnTo>
                    <a:pt x="1339" y="198"/>
                  </a:lnTo>
                  <a:lnTo>
                    <a:pt x="1268" y="251"/>
                  </a:lnTo>
                  <a:lnTo>
                    <a:pt x="765" y="413"/>
                  </a:lnTo>
                  <a:lnTo>
                    <a:pt x="335" y="503"/>
                  </a:lnTo>
                  <a:lnTo>
                    <a:pt x="0" y="617"/>
                  </a:lnTo>
                  <a:lnTo>
                    <a:pt x="299" y="539"/>
                  </a:lnTo>
                  <a:lnTo>
                    <a:pt x="735" y="449"/>
                  </a:lnTo>
                  <a:lnTo>
                    <a:pt x="1178" y="311"/>
                  </a:lnTo>
                  <a:lnTo>
                    <a:pt x="981" y="491"/>
                  </a:lnTo>
                  <a:lnTo>
                    <a:pt x="867" y="743"/>
                  </a:lnTo>
                  <a:lnTo>
                    <a:pt x="861" y="743"/>
                  </a:lnTo>
                  <a:lnTo>
                    <a:pt x="933" y="743"/>
                  </a:lnTo>
                  <a:lnTo>
                    <a:pt x="1022" y="497"/>
                  </a:lnTo>
                  <a:lnTo>
                    <a:pt x="1297" y="281"/>
                  </a:lnTo>
                  <a:lnTo>
                    <a:pt x="1531" y="449"/>
                  </a:lnTo>
                  <a:lnTo>
                    <a:pt x="1770" y="677"/>
                  </a:lnTo>
                  <a:lnTo>
                    <a:pt x="1854" y="743"/>
                  </a:lnTo>
                  <a:lnTo>
                    <a:pt x="1919" y="743"/>
                  </a:lnTo>
                  <a:lnTo>
                    <a:pt x="1692" y="527"/>
                  </a:lnTo>
                  <a:lnTo>
                    <a:pt x="1387" y="239"/>
                  </a:lnTo>
                  <a:lnTo>
                    <a:pt x="1387" y="239"/>
                  </a:lnTo>
                  <a:close/>
                </a:path>
              </a:pathLst>
            </a:custGeom>
            <a:gradFill rotWithShape="0">
              <a:gsLst>
                <a:gs pos="0">
                  <a:schemeClr val="accent2"/>
                </a:gs>
                <a:gs pos="100000">
                  <a:schemeClr val="bg1"/>
                </a:gs>
              </a:gsLst>
              <a:lin ang="2700000" scaled="1"/>
            </a:gradFill>
            <a:ln w="9525">
              <a:noFill/>
              <a:round/>
              <a:headEnd/>
              <a:tailEnd/>
            </a:ln>
          </p:spPr>
          <p:txBody>
            <a:bodyPr/>
            <a:lstStyle/>
            <a:p>
              <a:pPr fontAlgn="base">
                <a:spcBef>
                  <a:spcPct val="0"/>
                </a:spcBef>
                <a:spcAft>
                  <a:spcPct val="0"/>
                </a:spcAft>
                <a:defRPr/>
              </a:pPr>
              <a:endParaRPr lang="en-US">
                <a:solidFill>
                  <a:srgbClr val="FFFFFF"/>
                </a:solidFill>
                <a:latin typeface="Arial" charset="0"/>
              </a:endParaRPr>
            </a:p>
          </p:txBody>
        </p:sp>
        <p:sp>
          <p:nvSpPr>
            <p:cNvPr id="14" name="Rectangle 12"/>
            <p:cNvSpPr>
              <a:spLocks noChangeArrowheads="1"/>
            </p:cNvSpPr>
            <p:nvPr/>
          </p:nvSpPr>
          <p:spPr bwMode="hidden">
            <a:xfrm>
              <a:off x="192" y="127"/>
              <a:ext cx="1" cy="1"/>
            </a:xfrm>
            <a:prstGeom prst="rect">
              <a:avLst/>
            </a:prstGeom>
            <a:solidFill>
              <a:srgbClr val="9A1E8D"/>
            </a:solidFill>
            <a:ln w="9525">
              <a:noFill/>
              <a:miter lim="800000"/>
              <a:headEnd/>
              <a:tailEnd/>
            </a:ln>
          </p:spPr>
          <p:txBody>
            <a:bodyPr/>
            <a:lstStyle/>
            <a:p>
              <a:pPr fontAlgn="base">
                <a:spcBef>
                  <a:spcPct val="0"/>
                </a:spcBef>
                <a:spcAft>
                  <a:spcPct val="0"/>
                </a:spcAft>
                <a:defRPr/>
              </a:pPr>
              <a:endParaRPr lang="en-US">
                <a:solidFill>
                  <a:srgbClr val="FFFFFF"/>
                </a:solidFill>
                <a:latin typeface="Arial" charset="0"/>
              </a:endParaRPr>
            </a:p>
          </p:txBody>
        </p:sp>
        <p:sp>
          <p:nvSpPr>
            <p:cNvPr id="15" name="Rectangle 13"/>
            <p:cNvSpPr>
              <a:spLocks noChangeArrowheads="1"/>
            </p:cNvSpPr>
            <p:nvPr/>
          </p:nvSpPr>
          <p:spPr bwMode="hidden">
            <a:xfrm>
              <a:off x="204" y="131"/>
              <a:ext cx="1" cy="1"/>
            </a:xfrm>
            <a:prstGeom prst="rect">
              <a:avLst/>
            </a:prstGeom>
            <a:solidFill>
              <a:srgbClr val="9A1E8D"/>
            </a:solidFill>
            <a:ln w="9525">
              <a:noFill/>
              <a:miter lim="800000"/>
              <a:headEnd/>
              <a:tailEnd/>
            </a:ln>
          </p:spPr>
          <p:txBody>
            <a:bodyPr/>
            <a:lstStyle/>
            <a:p>
              <a:pPr fontAlgn="base">
                <a:spcBef>
                  <a:spcPct val="0"/>
                </a:spcBef>
                <a:spcAft>
                  <a:spcPct val="0"/>
                </a:spcAft>
                <a:defRPr/>
              </a:pPr>
              <a:endParaRPr lang="en-US">
                <a:solidFill>
                  <a:srgbClr val="FFFFFF"/>
                </a:solidFill>
                <a:latin typeface="Arial" charset="0"/>
              </a:endParaRPr>
            </a:p>
          </p:txBody>
        </p:sp>
        <p:sp>
          <p:nvSpPr>
            <p:cNvPr id="16" name="Freeform 14"/>
            <p:cNvSpPr>
              <a:spLocks/>
            </p:cNvSpPr>
            <p:nvPr/>
          </p:nvSpPr>
          <p:spPr bwMode="hidden">
            <a:xfrm>
              <a:off x="0" y="4032"/>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pPr fontAlgn="base">
                <a:spcBef>
                  <a:spcPct val="0"/>
                </a:spcBef>
                <a:spcAft>
                  <a:spcPct val="0"/>
                </a:spcAft>
                <a:defRPr/>
              </a:pPr>
              <a:endParaRPr lang="en-US">
                <a:solidFill>
                  <a:srgbClr val="FFFFFF"/>
                </a:solidFill>
                <a:latin typeface="Arial" charset="0"/>
              </a:endParaRPr>
            </a:p>
          </p:txBody>
        </p:sp>
        <p:sp>
          <p:nvSpPr>
            <p:cNvPr id="17" name="Freeform 15"/>
            <p:cNvSpPr>
              <a:spLocks/>
            </p:cNvSpPr>
            <p:nvPr/>
          </p:nvSpPr>
          <p:spPr bwMode="hidden">
            <a:xfrm>
              <a:off x="0" y="4032"/>
              <a:ext cx="5760" cy="336"/>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pPr fontAlgn="base">
                <a:spcBef>
                  <a:spcPct val="0"/>
                </a:spcBef>
                <a:spcAft>
                  <a:spcPct val="0"/>
                </a:spcAft>
                <a:defRPr/>
              </a:pPr>
              <a:endParaRPr lang="en-US">
                <a:solidFill>
                  <a:srgbClr val="FFFFFF"/>
                </a:solidFill>
                <a:latin typeface="Arial" charset="0"/>
              </a:endParaRPr>
            </a:p>
          </p:txBody>
        </p:sp>
        <p:sp>
          <p:nvSpPr>
            <p:cNvPr id="18" name="Freeform 16"/>
            <p:cNvSpPr>
              <a:spLocks/>
            </p:cNvSpPr>
            <p:nvPr/>
          </p:nvSpPr>
          <p:spPr bwMode="hidden">
            <a:xfrm>
              <a:off x="0" y="0"/>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2">
                    <a:gamma/>
                    <a:shade val="56078"/>
                    <a:invGamma/>
                  </a:schemeClr>
                </a:gs>
                <a:gs pos="100000">
                  <a:schemeClr val="bg2"/>
                </a:gs>
              </a:gsLst>
              <a:lin ang="5400000" scaled="1"/>
            </a:gradFill>
            <a:ln w="9525">
              <a:noFill/>
              <a:round/>
              <a:headEnd/>
              <a:tailEnd/>
            </a:ln>
          </p:spPr>
          <p:txBody>
            <a:bodyPr/>
            <a:lstStyle/>
            <a:p>
              <a:pPr fontAlgn="base">
                <a:spcBef>
                  <a:spcPct val="0"/>
                </a:spcBef>
                <a:spcAft>
                  <a:spcPct val="0"/>
                </a:spcAft>
                <a:defRPr/>
              </a:pPr>
              <a:endParaRPr lang="en-US">
                <a:solidFill>
                  <a:srgbClr val="FFFFFF"/>
                </a:solidFill>
                <a:latin typeface="Arial" charset="0"/>
              </a:endParaRPr>
            </a:p>
          </p:txBody>
        </p:sp>
        <p:sp>
          <p:nvSpPr>
            <p:cNvPr id="19" name="Freeform 17"/>
            <p:cNvSpPr>
              <a:spLocks/>
            </p:cNvSpPr>
            <p:nvPr/>
          </p:nvSpPr>
          <p:spPr bwMode="hidden">
            <a:xfrm>
              <a:off x="509" y="229"/>
              <a:ext cx="3188" cy="2024"/>
            </a:xfrm>
            <a:custGeom>
              <a:avLst/>
              <a:gdLst/>
              <a:ahLst/>
              <a:cxnLst>
                <a:cxn ang="0">
                  <a:pos x="871" y="1423"/>
                </a:cxn>
                <a:cxn ang="0">
                  <a:pos x="907" y="1393"/>
                </a:cxn>
                <a:cxn ang="0">
                  <a:pos x="991" y="1320"/>
                </a:cxn>
                <a:cxn ang="0">
                  <a:pos x="1033" y="1297"/>
                </a:cxn>
                <a:cxn ang="0">
                  <a:pos x="1086" y="1249"/>
                </a:cxn>
                <a:cxn ang="0">
                  <a:pos x="1123" y="1219"/>
                </a:cxn>
                <a:cxn ang="0">
                  <a:pos x="1057" y="1153"/>
                </a:cxn>
                <a:cxn ang="0">
                  <a:pos x="877" y="1021"/>
                </a:cxn>
                <a:cxn ang="0">
                  <a:pos x="655" y="907"/>
                </a:cxn>
                <a:cxn ang="0">
                  <a:pos x="655" y="846"/>
                </a:cxn>
                <a:cxn ang="0">
                  <a:pos x="643" y="708"/>
                </a:cxn>
                <a:cxn ang="0">
                  <a:pos x="552" y="642"/>
                </a:cxn>
                <a:cxn ang="0">
                  <a:pos x="510" y="570"/>
                </a:cxn>
                <a:cxn ang="0">
                  <a:pos x="637" y="564"/>
                </a:cxn>
                <a:cxn ang="0">
                  <a:pos x="763" y="570"/>
                </a:cxn>
                <a:cxn ang="0">
                  <a:pos x="1091" y="850"/>
                </a:cxn>
                <a:cxn ang="0">
                  <a:pos x="1009" y="566"/>
                </a:cxn>
                <a:cxn ang="0">
                  <a:pos x="1054" y="265"/>
                </a:cxn>
                <a:cxn ang="0">
                  <a:pos x="1249" y="0"/>
                </a:cxn>
                <a:cxn ang="0">
                  <a:pos x="1466" y="292"/>
                </a:cxn>
                <a:cxn ang="0">
                  <a:pos x="1475" y="548"/>
                </a:cxn>
                <a:cxn ang="0">
                  <a:pos x="1567" y="630"/>
                </a:cxn>
                <a:cxn ang="0">
                  <a:pos x="1795" y="365"/>
                </a:cxn>
                <a:cxn ang="0">
                  <a:pos x="2245" y="150"/>
                </a:cxn>
                <a:cxn ang="0">
                  <a:pos x="2618" y="180"/>
                </a:cxn>
                <a:cxn ang="0">
                  <a:pos x="3050" y="150"/>
                </a:cxn>
                <a:cxn ang="0">
                  <a:pos x="3140" y="210"/>
                </a:cxn>
                <a:cxn ang="0">
                  <a:pos x="2990" y="210"/>
                </a:cxn>
                <a:cxn ang="0">
                  <a:pos x="2834" y="377"/>
                </a:cxn>
                <a:cxn ang="0">
                  <a:pos x="2702" y="648"/>
                </a:cxn>
                <a:cxn ang="0">
                  <a:pos x="2582" y="828"/>
                </a:cxn>
                <a:cxn ang="0">
                  <a:pos x="2234" y="1009"/>
                </a:cxn>
                <a:cxn ang="0">
                  <a:pos x="1963" y="1075"/>
                </a:cxn>
                <a:cxn ang="0">
                  <a:pos x="2257" y="1111"/>
                </a:cxn>
                <a:cxn ang="0">
                  <a:pos x="2600" y="1207"/>
                </a:cxn>
                <a:cxn ang="0">
                  <a:pos x="2894" y="1441"/>
                </a:cxn>
                <a:cxn ang="0">
                  <a:pos x="3122" y="1555"/>
                </a:cxn>
                <a:cxn ang="0">
                  <a:pos x="3032" y="1585"/>
                </a:cxn>
                <a:cxn ang="0">
                  <a:pos x="3008" y="1591"/>
                </a:cxn>
                <a:cxn ang="0">
                  <a:pos x="2960" y="1597"/>
                </a:cxn>
                <a:cxn ang="0">
                  <a:pos x="2882" y="1609"/>
                </a:cxn>
                <a:cxn ang="0">
                  <a:pos x="2846" y="1609"/>
                </a:cxn>
                <a:cxn ang="0">
                  <a:pos x="2774" y="1615"/>
                </a:cxn>
                <a:cxn ang="0">
                  <a:pos x="2726" y="1621"/>
                </a:cxn>
                <a:cxn ang="0">
                  <a:pos x="2708" y="1621"/>
                </a:cxn>
                <a:cxn ang="0">
                  <a:pos x="2594" y="1657"/>
                </a:cxn>
                <a:cxn ang="0">
                  <a:pos x="2533" y="1663"/>
                </a:cxn>
                <a:cxn ang="0">
                  <a:pos x="2444" y="1675"/>
                </a:cxn>
                <a:cxn ang="0">
                  <a:pos x="2378" y="1687"/>
                </a:cxn>
                <a:cxn ang="0">
                  <a:pos x="2360" y="1705"/>
                </a:cxn>
                <a:cxn ang="0">
                  <a:pos x="2305" y="1687"/>
                </a:cxn>
                <a:cxn ang="0">
                  <a:pos x="2263" y="1663"/>
                </a:cxn>
                <a:cxn ang="0">
                  <a:pos x="2017" y="1585"/>
                </a:cxn>
                <a:cxn ang="0">
                  <a:pos x="1711" y="1453"/>
                </a:cxn>
                <a:cxn ang="0">
                  <a:pos x="1880" y="1844"/>
                </a:cxn>
                <a:cxn ang="0">
                  <a:pos x="1771" y="1922"/>
                </a:cxn>
                <a:cxn ang="0">
                  <a:pos x="1531" y="1753"/>
                </a:cxn>
                <a:cxn ang="0">
                  <a:pos x="1411" y="1477"/>
                </a:cxn>
                <a:cxn ang="0">
                  <a:pos x="1219" y="1291"/>
                </a:cxn>
                <a:cxn ang="0">
                  <a:pos x="127" y="2006"/>
                </a:cxn>
                <a:cxn ang="0">
                  <a:pos x="865" y="1429"/>
                </a:cxn>
              </a:cxnLst>
              <a:rect l="0" t="0" r="r" b="b"/>
              <a:pathLst>
                <a:path w="3188" h="2024">
                  <a:moveTo>
                    <a:pt x="865" y="1429"/>
                  </a:moveTo>
                  <a:lnTo>
                    <a:pt x="871" y="1423"/>
                  </a:lnTo>
                  <a:lnTo>
                    <a:pt x="889" y="1411"/>
                  </a:lnTo>
                  <a:lnTo>
                    <a:pt x="907" y="1393"/>
                  </a:lnTo>
                  <a:lnTo>
                    <a:pt x="937" y="1369"/>
                  </a:lnTo>
                  <a:lnTo>
                    <a:pt x="991" y="1320"/>
                  </a:lnTo>
                  <a:lnTo>
                    <a:pt x="1015" y="1309"/>
                  </a:lnTo>
                  <a:lnTo>
                    <a:pt x="1033" y="1297"/>
                  </a:lnTo>
                  <a:lnTo>
                    <a:pt x="1057" y="1279"/>
                  </a:lnTo>
                  <a:lnTo>
                    <a:pt x="1086" y="1249"/>
                  </a:lnTo>
                  <a:lnTo>
                    <a:pt x="1111" y="1225"/>
                  </a:lnTo>
                  <a:lnTo>
                    <a:pt x="1123" y="1219"/>
                  </a:lnTo>
                  <a:lnTo>
                    <a:pt x="1123" y="1213"/>
                  </a:lnTo>
                  <a:lnTo>
                    <a:pt x="1057" y="1153"/>
                  </a:lnTo>
                  <a:lnTo>
                    <a:pt x="979" y="1051"/>
                  </a:lnTo>
                  <a:lnTo>
                    <a:pt x="877" y="1021"/>
                  </a:lnTo>
                  <a:lnTo>
                    <a:pt x="685" y="931"/>
                  </a:lnTo>
                  <a:lnTo>
                    <a:pt x="655" y="907"/>
                  </a:lnTo>
                  <a:lnTo>
                    <a:pt x="721" y="876"/>
                  </a:lnTo>
                  <a:lnTo>
                    <a:pt x="655" y="846"/>
                  </a:lnTo>
                  <a:lnTo>
                    <a:pt x="612" y="774"/>
                  </a:lnTo>
                  <a:lnTo>
                    <a:pt x="643" y="708"/>
                  </a:lnTo>
                  <a:lnTo>
                    <a:pt x="600" y="660"/>
                  </a:lnTo>
                  <a:lnTo>
                    <a:pt x="552" y="642"/>
                  </a:lnTo>
                  <a:lnTo>
                    <a:pt x="528" y="594"/>
                  </a:lnTo>
                  <a:lnTo>
                    <a:pt x="510" y="570"/>
                  </a:lnTo>
                  <a:lnTo>
                    <a:pt x="552" y="552"/>
                  </a:lnTo>
                  <a:lnTo>
                    <a:pt x="637" y="564"/>
                  </a:lnTo>
                  <a:lnTo>
                    <a:pt x="721" y="576"/>
                  </a:lnTo>
                  <a:lnTo>
                    <a:pt x="763" y="570"/>
                  </a:lnTo>
                  <a:lnTo>
                    <a:pt x="931" y="696"/>
                  </a:lnTo>
                  <a:lnTo>
                    <a:pt x="1091" y="850"/>
                  </a:lnTo>
                  <a:lnTo>
                    <a:pt x="1073" y="685"/>
                  </a:lnTo>
                  <a:lnTo>
                    <a:pt x="1009" y="566"/>
                  </a:lnTo>
                  <a:lnTo>
                    <a:pt x="945" y="393"/>
                  </a:lnTo>
                  <a:lnTo>
                    <a:pt x="1054" y="265"/>
                  </a:lnTo>
                  <a:lnTo>
                    <a:pt x="1137" y="45"/>
                  </a:lnTo>
                  <a:lnTo>
                    <a:pt x="1249" y="0"/>
                  </a:lnTo>
                  <a:lnTo>
                    <a:pt x="1338" y="137"/>
                  </a:lnTo>
                  <a:lnTo>
                    <a:pt x="1466" y="292"/>
                  </a:lnTo>
                  <a:lnTo>
                    <a:pt x="1502" y="411"/>
                  </a:lnTo>
                  <a:lnTo>
                    <a:pt x="1475" y="548"/>
                  </a:lnTo>
                  <a:lnTo>
                    <a:pt x="1347" y="768"/>
                  </a:lnTo>
                  <a:lnTo>
                    <a:pt x="1567" y="630"/>
                  </a:lnTo>
                  <a:lnTo>
                    <a:pt x="1687" y="462"/>
                  </a:lnTo>
                  <a:lnTo>
                    <a:pt x="1795" y="365"/>
                  </a:lnTo>
                  <a:lnTo>
                    <a:pt x="1940" y="239"/>
                  </a:lnTo>
                  <a:lnTo>
                    <a:pt x="2245" y="150"/>
                  </a:lnTo>
                  <a:lnTo>
                    <a:pt x="2498" y="138"/>
                  </a:lnTo>
                  <a:lnTo>
                    <a:pt x="2618" y="180"/>
                  </a:lnTo>
                  <a:lnTo>
                    <a:pt x="2815" y="138"/>
                  </a:lnTo>
                  <a:lnTo>
                    <a:pt x="3050" y="150"/>
                  </a:lnTo>
                  <a:lnTo>
                    <a:pt x="3176" y="168"/>
                  </a:lnTo>
                  <a:lnTo>
                    <a:pt x="3140" y="210"/>
                  </a:lnTo>
                  <a:lnTo>
                    <a:pt x="3116" y="192"/>
                  </a:lnTo>
                  <a:lnTo>
                    <a:pt x="2990" y="210"/>
                  </a:lnTo>
                  <a:lnTo>
                    <a:pt x="2906" y="263"/>
                  </a:lnTo>
                  <a:lnTo>
                    <a:pt x="2834" y="377"/>
                  </a:lnTo>
                  <a:lnTo>
                    <a:pt x="2768" y="534"/>
                  </a:lnTo>
                  <a:lnTo>
                    <a:pt x="2702" y="648"/>
                  </a:lnTo>
                  <a:lnTo>
                    <a:pt x="2738" y="726"/>
                  </a:lnTo>
                  <a:lnTo>
                    <a:pt x="2582" y="828"/>
                  </a:lnTo>
                  <a:lnTo>
                    <a:pt x="2444" y="913"/>
                  </a:lnTo>
                  <a:lnTo>
                    <a:pt x="2234" y="1009"/>
                  </a:lnTo>
                  <a:lnTo>
                    <a:pt x="2096" y="1063"/>
                  </a:lnTo>
                  <a:lnTo>
                    <a:pt x="1963" y="1075"/>
                  </a:lnTo>
                  <a:lnTo>
                    <a:pt x="2035" y="1117"/>
                  </a:lnTo>
                  <a:lnTo>
                    <a:pt x="2257" y="1111"/>
                  </a:lnTo>
                  <a:lnTo>
                    <a:pt x="2545" y="1135"/>
                  </a:lnTo>
                  <a:lnTo>
                    <a:pt x="2600" y="1207"/>
                  </a:lnTo>
                  <a:lnTo>
                    <a:pt x="2726" y="1303"/>
                  </a:lnTo>
                  <a:lnTo>
                    <a:pt x="2894" y="1441"/>
                  </a:lnTo>
                  <a:lnTo>
                    <a:pt x="2984" y="1471"/>
                  </a:lnTo>
                  <a:lnTo>
                    <a:pt x="3122" y="1555"/>
                  </a:lnTo>
                  <a:lnTo>
                    <a:pt x="3188" y="1543"/>
                  </a:lnTo>
                  <a:lnTo>
                    <a:pt x="3032" y="1585"/>
                  </a:lnTo>
                  <a:lnTo>
                    <a:pt x="3026" y="1585"/>
                  </a:lnTo>
                  <a:lnTo>
                    <a:pt x="3008" y="1591"/>
                  </a:lnTo>
                  <a:lnTo>
                    <a:pt x="2984" y="1591"/>
                  </a:lnTo>
                  <a:lnTo>
                    <a:pt x="2960" y="1597"/>
                  </a:lnTo>
                  <a:lnTo>
                    <a:pt x="2906" y="1603"/>
                  </a:lnTo>
                  <a:lnTo>
                    <a:pt x="2882" y="1609"/>
                  </a:lnTo>
                  <a:lnTo>
                    <a:pt x="2864" y="1609"/>
                  </a:lnTo>
                  <a:lnTo>
                    <a:pt x="2846" y="1609"/>
                  </a:lnTo>
                  <a:lnTo>
                    <a:pt x="2828" y="1609"/>
                  </a:lnTo>
                  <a:lnTo>
                    <a:pt x="2774" y="1615"/>
                  </a:lnTo>
                  <a:lnTo>
                    <a:pt x="2750" y="1615"/>
                  </a:lnTo>
                  <a:lnTo>
                    <a:pt x="2726" y="1621"/>
                  </a:lnTo>
                  <a:lnTo>
                    <a:pt x="2714" y="1621"/>
                  </a:lnTo>
                  <a:lnTo>
                    <a:pt x="2708" y="1621"/>
                  </a:lnTo>
                  <a:lnTo>
                    <a:pt x="2606" y="1657"/>
                  </a:lnTo>
                  <a:lnTo>
                    <a:pt x="2594" y="1657"/>
                  </a:lnTo>
                  <a:lnTo>
                    <a:pt x="2569" y="1657"/>
                  </a:lnTo>
                  <a:lnTo>
                    <a:pt x="2533" y="1663"/>
                  </a:lnTo>
                  <a:lnTo>
                    <a:pt x="2486" y="1669"/>
                  </a:lnTo>
                  <a:lnTo>
                    <a:pt x="2444" y="1675"/>
                  </a:lnTo>
                  <a:lnTo>
                    <a:pt x="2408" y="1681"/>
                  </a:lnTo>
                  <a:lnTo>
                    <a:pt x="2378" y="1687"/>
                  </a:lnTo>
                  <a:lnTo>
                    <a:pt x="2366" y="1699"/>
                  </a:lnTo>
                  <a:lnTo>
                    <a:pt x="2360" y="1705"/>
                  </a:lnTo>
                  <a:lnTo>
                    <a:pt x="2342" y="1705"/>
                  </a:lnTo>
                  <a:lnTo>
                    <a:pt x="2305" y="1687"/>
                  </a:lnTo>
                  <a:lnTo>
                    <a:pt x="2275" y="1669"/>
                  </a:lnTo>
                  <a:lnTo>
                    <a:pt x="2263" y="1663"/>
                  </a:lnTo>
                  <a:lnTo>
                    <a:pt x="2257" y="1657"/>
                  </a:lnTo>
                  <a:lnTo>
                    <a:pt x="2017" y="1585"/>
                  </a:lnTo>
                  <a:lnTo>
                    <a:pt x="1844" y="1489"/>
                  </a:lnTo>
                  <a:lnTo>
                    <a:pt x="1711" y="1453"/>
                  </a:lnTo>
                  <a:lnTo>
                    <a:pt x="1856" y="1693"/>
                  </a:lnTo>
                  <a:lnTo>
                    <a:pt x="1880" y="1844"/>
                  </a:lnTo>
                  <a:lnTo>
                    <a:pt x="1856" y="1994"/>
                  </a:lnTo>
                  <a:lnTo>
                    <a:pt x="1771" y="1922"/>
                  </a:lnTo>
                  <a:lnTo>
                    <a:pt x="1616" y="1795"/>
                  </a:lnTo>
                  <a:lnTo>
                    <a:pt x="1531" y="1753"/>
                  </a:lnTo>
                  <a:lnTo>
                    <a:pt x="1483" y="1633"/>
                  </a:lnTo>
                  <a:lnTo>
                    <a:pt x="1411" y="1477"/>
                  </a:lnTo>
                  <a:lnTo>
                    <a:pt x="1358" y="1381"/>
                  </a:lnTo>
                  <a:lnTo>
                    <a:pt x="1219" y="1291"/>
                  </a:lnTo>
                  <a:lnTo>
                    <a:pt x="1147" y="1279"/>
                  </a:lnTo>
                  <a:lnTo>
                    <a:pt x="127" y="2006"/>
                  </a:lnTo>
                  <a:lnTo>
                    <a:pt x="0" y="2024"/>
                  </a:lnTo>
                  <a:lnTo>
                    <a:pt x="865" y="1429"/>
                  </a:lnTo>
                  <a:lnTo>
                    <a:pt x="865" y="1429"/>
                  </a:lnTo>
                  <a:close/>
                </a:path>
              </a:pathLst>
            </a:custGeom>
            <a:gradFill rotWithShape="0">
              <a:gsLst>
                <a:gs pos="0">
                  <a:schemeClr val="bg2"/>
                </a:gs>
                <a:gs pos="100000">
                  <a:schemeClr val="bg1"/>
                </a:gs>
              </a:gsLst>
              <a:lin ang="2700000" scaled="1"/>
            </a:gradFill>
            <a:ln w="9525">
              <a:noFill/>
              <a:round/>
              <a:headEnd/>
              <a:tailEnd/>
            </a:ln>
          </p:spPr>
          <p:txBody>
            <a:bodyPr/>
            <a:lstStyle/>
            <a:p>
              <a:pPr fontAlgn="base">
                <a:spcBef>
                  <a:spcPct val="0"/>
                </a:spcBef>
                <a:spcAft>
                  <a:spcPct val="0"/>
                </a:spcAft>
                <a:defRPr/>
              </a:pPr>
              <a:endParaRPr lang="en-US">
                <a:solidFill>
                  <a:srgbClr val="FFFFFF"/>
                </a:solidFill>
                <a:latin typeface="Arial" charset="0"/>
              </a:endParaRPr>
            </a:p>
          </p:txBody>
        </p:sp>
        <p:sp>
          <p:nvSpPr>
            <p:cNvPr id="20" name="Freeform 18"/>
            <p:cNvSpPr>
              <a:spLocks/>
            </p:cNvSpPr>
            <p:nvPr/>
          </p:nvSpPr>
          <p:spPr bwMode="hidden">
            <a:xfrm>
              <a:off x="1344" y="293"/>
              <a:ext cx="2144" cy="1787"/>
            </a:xfrm>
            <a:custGeom>
              <a:avLst/>
              <a:gdLst/>
              <a:ahLst/>
              <a:cxnLst>
                <a:cxn ang="0">
                  <a:pos x="318" y="1078"/>
                </a:cxn>
                <a:cxn ang="0">
                  <a:pos x="217" y="928"/>
                </a:cxn>
                <a:cxn ang="0">
                  <a:pos x="102" y="808"/>
                </a:cxn>
                <a:cxn ang="0">
                  <a:pos x="36" y="742"/>
                </a:cxn>
                <a:cxn ang="0">
                  <a:pos x="0" y="700"/>
                </a:cxn>
                <a:cxn ang="0">
                  <a:pos x="270" y="958"/>
                </a:cxn>
                <a:cxn ang="0">
                  <a:pos x="294" y="1006"/>
                </a:cxn>
                <a:cxn ang="0">
                  <a:pos x="367" y="670"/>
                </a:cxn>
                <a:cxn ang="0">
                  <a:pos x="379" y="411"/>
                </a:cxn>
                <a:cxn ang="0">
                  <a:pos x="347" y="118"/>
                </a:cxn>
                <a:cxn ang="0">
                  <a:pos x="393" y="0"/>
                </a:cxn>
                <a:cxn ang="0">
                  <a:pos x="397" y="357"/>
                </a:cxn>
                <a:cxn ang="0">
                  <a:pos x="421" y="609"/>
                </a:cxn>
                <a:cxn ang="0">
                  <a:pos x="385" y="826"/>
                </a:cxn>
                <a:cxn ang="0">
                  <a:pos x="385" y="1036"/>
                </a:cxn>
                <a:cxn ang="0">
                  <a:pos x="877" y="784"/>
                </a:cxn>
                <a:cxn ang="0">
                  <a:pos x="1309" y="555"/>
                </a:cxn>
                <a:cxn ang="0">
                  <a:pos x="1802" y="249"/>
                </a:cxn>
                <a:cxn ang="0">
                  <a:pos x="2096" y="69"/>
                </a:cxn>
                <a:cxn ang="0">
                  <a:pos x="1814" y="279"/>
                </a:cxn>
                <a:cxn ang="0">
                  <a:pos x="1453" y="501"/>
                </a:cxn>
                <a:cxn ang="0">
                  <a:pos x="1123" y="700"/>
                </a:cxn>
                <a:cxn ang="0">
                  <a:pos x="739" y="898"/>
                </a:cxn>
                <a:cxn ang="0">
                  <a:pos x="463" y="1084"/>
                </a:cxn>
                <a:cxn ang="0">
                  <a:pos x="817" y="1193"/>
                </a:cxn>
                <a:cxn ang="0">
                  <a:pos x="1285" y="1187"/>
                </a:cxn>
                <a:cxn ang="0">
                  <a:pos x="1916" y="1396"/>
                </a:cxn>
                <a:cxn ang="0">
                  <a:pos x="2144" y="1420"/>
                </a:cxn>
                <a:cxn ang="0">
                  <a:pos x="1814" y="1408"/>
                </a:cxn>
                <a:cxn ang="0">
                  <a:pos x="1435" y="1288"/>
                </a:cxn>
                <a:cxn ang="0">
                  <a:pos x="1219" y="1229"/>
                </a:cxn>
                <a:cxn ang="0">
                  <a:pos x="799" y="1223"/>
                </a:cxn>
                <a:cxn ang="0">
                  <a:pos x="505" y="1145"/>
                </a:cxn>
                <a:cxn ang="0">
                  <a:pos x="733" y="1378"/>
                </a:cxn>
                <a:cxn ang="0">
                  <a:pos x="877" y="1619"/>
                </a:cxn>
                <a:cxn ang="0">
                  <a:pos x="1009" y="1787"/>
                </a:cxn>
                <a:cxn ang="0">
                  <a:pos x="817" y="1607"/>
                </a:cxn>
                <a:cxn ang="0">
                  <a:pos x="673" y="1372"/>
                </a:cxn>
                <a:cxn ang="0">
                  <a:pos x="415" y="1109"/>
                </a:cxn>
                <a:cxn ang="0">
                  <a:pos x="318" y="1078"/>
                </a:cxn>
                <a:cxn ang="0">
                  <a:pos x="318" y="1078"/>
                </a:cxn>
              </a:cxnLst>
              <a:rect l="0" t="0" r="r" b="b"/>
              <a:pathLst>
                <a:path w="2144" h="1787">
                  <a:moveTo>
                    <a:pt x="318" y="1078"/>
                  </a:moveTo>
                  <a:lnTo>
                    <a:pt x="217" y="928"/>
                  </a:lnTo>
                  <a:lnTo>
                    <a:pt x="102" y="808"/>
                  </a:lnTo>
                  <a:lnTo>
                    <a:pt x="36" y="742"/>
                  </a:lnTo>
                  <a:lnTo>
                    <a:pt x="0" y="700"/>
                  </a:lnTo>
                  <a:lnTo>
                    <a:pt x="270" y="958"/>
                  </a:lnTo>
                  <a:lnTo>
                    <a:pt x="294" y="1006"/>
                  </a:lnTo>
                  <a:lnTo>
                    <a:pt x="367" y="670"/>
                  </a:lnTo>
                  <a:lnTo>
                    <a:pt x="379" y="411"/>
                  </a:lnTo>
                  <a:lnTo>
                    <a:pt x="347" y="118"/>
                  </a:lnTo>
                  <a:lnTo>
                    <a:pt x="393" y="0"/>
                  </a:lnTo>
                  <a:lnTo>
                    <a:pt x="397" y="357"/>
                  </a:lnTo>
                  <a:lnTo>
                    <a:pt x="421" y="609"/>
                  </a:lnTo>
                  <a:lnTo>
                    <a:pt x="385" y="826"/>
                  </a:lnTo>
                  <a:lnTo>
                    <a:pt x="385" y="1036"/>
                  </a:lnTo>
                  <a:lnTo>
                    <a:pt x="877" y="784"/>
                  </a:lnTo>
                  <a:lnTo>
                    <a:pt x="1309" y="555"/>
                  </a:lnTo>
                  <a:lnTo>
                    <a:pt x="1802" y="249"/>
                  </a:lnTo>
                  <a:lnTo>
                    <a:pt x="2096" y="69"/>
                  </a:lnTo>
                  <a:lnTo>
                    <a:pt x="1814" y="279"/>
                  </a:lnTo>
                  <a:lnTo>
                    <a:pt x="1453" y="501"/>
                  </a:lnTo>
                  <a:lnTo>
                    <a:pt x="1123" y="700"/>
                  </a:lnTo>
                  <a:lnTo>
                    <a:pt x="739" y="898"/>
                  </a:lnTo>
                  <a:lnTo>
                    <a:pt x="463" y="1084"/>
                  </a:lnTo>
                  <a:lnTo>
                    <a:pt x="817" y="1193"/>
                  </a:lnTo>
                  <a:lnTo>
                    <a:pt x="1285" y="1187"/>
                  </a:lnTo>
                  <a:lnTo>
                    <a:pt x="1916" y="1396"/>
                  </a:lnTo>
                  <a:lnTo>
                    <a:pt x="2144" y="1420"/>
                  </a:lnTo>
                  <a:lnTo>
                    <a:pt x="1814" y="1408"/>
                  </a:lnTo>
                  <a:lnTo>
                    <a:pt x="1435" y="1288"/>
                  </a:lnTo>
                  <a:lnTo>
                    <a:pt x="1219" y="1229"/>
                  </a:lnTo>
                  <a:lnTo>
                    <a:pt x="799" y="1223"/>
                  </a:lnTo>
                  <a:lnTo>
                    <a:pt x="505" y="1145"/>
                  </a:lnTo>
                  <a:lnTo>
                    <a:pt x="733" y="1378"/>
                  </a:lnTo>
                  <a:lnTo>
                    <a:pt x="877" y="1619"/>
                  </a:lnTo>
                  <a:lnTo>
                    <a:pt x="1009" y="1787"/>
                  </a:lnTo>
                  <a:lnTo>
                    <a:pt x="817" y="1607"/>
                  </a:lnTo>
                  <a:lnTo>
                    <a:pt x="673" y="1372"/>
                  </a:lnTo>
                  <a:lnTo>
                    <a:pt x="415" y="1109"/>
                  </a:lnTo>
                  <a:lnTo>
                    <a:pt x="318" y="1078"/>
                  </a:lnTo>
                  <a:lnTo>
                    <a:pt x="318" y="1078"/>
                  </a:lnTo>
                  <a:close/>
                </a:path>
              </a:pathLst>
            </a:custGeom>
            <a:gradFill rotWithShape="0">
              <a:gsLst>
                <a:gs pos="0">
                  <a:schemeClr val="accent2"/>
                </a:gs>
                <a:gs pos="100000">
                  <a:schemeClr val="bg1"/>
                </a:gs>
              </a:gsLst>
              <a:lin ang="5400000" scaled="1"/>
            </a:gradFill>
            <a:ln w="9525">
              <a:noFill/>
              <a:round/>
              <a:headEnd/>
              <a:tailEnd/>
            </a:ln>
          </p:spPr>
          <p:txBody>
            <a:bodyPr/>
            <a:lstStyle/>
            <a:p>
              <a:pPr fontAlgn="base">
                <a:spcBef>
                  <a:spcPct val="0"/>
                </a:spcBef>
                <a:spcAft>
                  <a:spcPct val="0"/>
                </a:spcAft>
                <a:defRPr/>
              </a:pPr>
              <a:endParaRPr lang="en-US">
                <a:solidFill>
                  <a:srgbClr val="FFFFFF"/>
                </a:solidFill>
                <a:latin typeface="Arial" charset="0"/>
              </a:endParaRPr>
            </a:p>
          </p:txBody>
        </p:sp>
        <p:sp>
          <p:nvSpPr>
            <p:cNvPr id="21" name="Freeform 19"/>
            <p:cNvSpPr>
              <a:spLocks/>
            </p:cNvSpPr>
            <p:nvPr/>
          </p:nvSpPr>
          <p:spPr bwMode="hidden">
            <a:xfrm>
              <a:off x="2932" y="1728"/>
              <a:ext cx="2828" cy="2366"/>
            </a:xfrm>
            <a:custGeom>
              <a:avLst/>
              <a:gdLst/>
              <a:ahLst/>
              <a:cxnLst>
                <a:cxn ang="0">
                  <a:pos x="1814" y="606"/>
                </a:cxn>
                <a:cxn ang="0">
                  <a:pos x="1615" y="252"/>
                </a:cxn>
                <a:cxn ang="0">
                  <a:pos x="1345" y="132"/>
                </a:cxn>
                <a:cxn ang="0">
                  <a:pos x="1381" y="492"/>
                </a:cxn>
                <a:cxn ang="0">
                  <a:pos x="955" y="221"/>
                </a:cxn>
                <a:cxn ang="0">
                  <a:pos x="877" y="161"/>
                </a:cxn>
                <a:cxn ang="0">
                  <a:pos x="841" y="167"/>
                </a:cxn>
                <a:cxn ang="0">
                  <a:pos x="720" y="161"/>
                </a:cxn>
                <a:cxn ang="0">
                  <a:pos x="613" y="144"/>
                </a:cxn>
                <a:cxn ang="0">
                  <a:pos x="492" y="161"/>
                </a:cxn>
                <a:cxn ang="0">
                  <a:pos x="432" y="150"/>
                </a:cxn>
                <a:cxn ang="0">
                  <a:pos x="342" y="138"/>
                </a:cxn>
                <a:cxn ang="0">
                  <a:pos x="246" y="126"/>
                </a:cxn>
                <a:cxn ang="0">
                  <a:pos x="174" y="114"/>
                </a:cxn>
                <a:cxn ang="0">
                  <a:pos x="216" y="240"/>
                </a:cxn>
                <a:cxn ang="0">
                  <a:pos x="607" y="588"/>
                </a:cxn>
                <a:cxn ang="0">
                  <a:pos x="1177" y="817"/>
                </a:cxn>
                <a:cxn ang="0">
                  <a:pos x="972" y="871"/>
                </a:cxn>
                <a:cxn ang="0">
                  <a:pos x="492" y="1111"/>
                </a:cxn>
                <a:cxn ang="0">
                  <a:pos x="276" y="1441"/>
                </a:cxn>
                <a:cxn ang="0">
                  <a:pos x="42" y="1441"/>
                </a:cxn>
                <a:cxn ang="0">
                  <a:pos x="367" y="1585"/>
                </a:cxn>
                <a:cxn ang="0">
                  <a:pos x="949" y="1712"/>
                </a:cxn>
                <a:cxn ang="0">
                  <a:pos x="1519" y="1537"/>
                </a:cxn>
                <a:cxn ang="0">
                  <a:pos x="1735" y="1513"/>
                </a:cxn>
                <a:cxn ang="0">
                  <a:pos x="1723" y="1802"/>
                </a:cxn>
                <a:cxn ang="0">
                  <a:pos x="2042" y="2229"/>
                </a:cxn>
                <a:cxn ang="0">
                  <a:pos x="2191" y="2133"/>
                </a:cxn>
                <a:cxn ang="0">
                  <a:pos x="2270" y="1970"/>
                </a:cxn>
                <a:cxn ang="0">
                  <a:pos x="2233" y="1573"/>
                </a:cxn>
                <a:cxn ang="0">
                  <a:pos x="2294" y="1483"/>
                </a:cxn>
                <a:cxn ang="0">
                  <a:pos x="2588" y="1688"/>
                </a:cxn>
                <a:cxn ang="0">
                  <a:pos x="2695" y="1682"/>
                </a:cxn>
                <a:cxn ang="0">
                  <a:pos x="2588" y="1543"/>
                </a:cxn>
                <a:cxn ang="0">
                  <a:pos x="2510" y="1357"/>
                </a:cxn>
                <a:cxn ang="0">
                  <a:pos x="2354" y="1184"/>
                </a:cxn>
                <a:cxn ang="0">
                  <a:pos x="2102" y="931"/>
                </a:cxn>
                <a:cxn ang="0">
                  <a:pos x="2137" y="907"/>
                </a:cxn>
                <a:cxn ang="0">
                  <a:pos x="2215" y="871"/>
                </a:cxn>
                <a:cxn ang="0">
                  <a:pos x="2324" y="817"/>
                </a:cxn>
                <a:cxn ang="0">
                  <a:pos x="2372" y="787"/>
                </a:cxn>
                <a:cxn ang="0">
                  <a:pos x="2078" y="865"/>
                </a:cxn>
              </a:cxnLst>
              <a:rect l="0" t="0" r="r" b="b"/>
              <a:pathLst>
                <a:path w="2828" h="2366">
                  <a:moveTo>
                    <a:pt x="2006" y="835"/>
                  </a:moveTo>
                  <a:lnTo>
                    <a:pt x="1873" y="715"/>
                  </a:lnTo>
                  <a:lnTo>
                    <a:pt x="1814" y="606"/>
                  </a:lnTo>
                  <a:lnTo>
                    <a:pt x="1747" y="438"/>
                  </a:lnTo>
                  <a:lnTo>
                    <a:pt x="1699" y="312"/>
                  </a:lnTo>
                  <a:lnTo>
                    <a:pt x="1615" y="252"/>
                  </a:lnTo>
                  <a:lnTo>
                    <a:pt x="1453" y="84"/>
                  </a:lnTo>
                  <a:lnTo>
                    <a:pt x="1375" y="0"/>
                  </a:lnTo>
                  <a:lnTo>
                    <a:pt x="1345" y="132"/>
                  </a:lnTo>
                  <a:lnTo>
                    <a:pt x="1369" y="294"/>
                  </a:lnTo>
                  <a:lnTo>
                    <a:pt x="1513" y="558"/>
                  </a:lnTo>
                  <a:lnTo>
                    <a:pt x="1381" y="492"/>
                  </a:lnTo>
                  <a:lnTo>
                    <a:pt x="1201" y="360"/>
                  </a:lnTo>
                  <a:lnTo>
                    <a:pt x="961" y="227"/>
                  </a:lnTo>
                  <a:lnTo>
                    <a:pt x="955" y="221"/>
                  </a:lnTo>
                  <a:lnTo>
                    <a:pt x="949" y="215"/>
                  </a:lnTo>
                  <a:lnTo>
                    <a:pt x="913" y="185"/>
                  </a:lnTo>
                  <a:lnTo>
                    <a:pt x="877" y="161"/>
                  </a:lnTo>
                  <a:lnTo>
                    <a:pt x="859" y="156"/>
                  </a:lnTo>
                  <a:lnTo>
                    <a:pt x="853" y="161"/>
                  </a:lnTo>
                  <a:lnTo>
                    <a:pt x="841" y="167"/>
                  </a:lnTo>
                  <a:lnTo>
                    <a:pt x="810" y="173"/>
                  </a:lnTo>
                  <a:lnTo>
                    <a:pt x="768" y="167"/>
                  </a:lnTo>
                  <a:lnTo>
                    <a:pt x="720" y="161"/>
                  </a:lnTo>
                  <a:lnTo>
                    <a:pt x="678" y="156"/>
                  </a:lnTo>
                  <a:lnTo>
                    <a:pt x="637" y="150"/>
                  </a:lnTo>
                  <a:lnTo>
                    <a:pt x="613" y="144"/>
                  </a:lnTo>
                  <a:lnTo>
                    <a:pt x="601" y="144"/>
                  </a:lnTo>
                  <a:lnTo>
                    <a:pt x="498" y="161"/>
                  </a:lnTo>
                  <a:lnTo>
                    <a:pt x="492" y="161"/>
                  </a:lnTo>
                  <a:lnTo>
                    <a:pt x="480" y="156"/>
                  </a:lnTo>
                  <a:lnTo>
                    <a:pt x="456" y="156"/>
                  </a:lnTo>
                  <a:lnTo>
                    <a:pt x="432" y="150"/>
                  </a:lnTo>
                  <a:lnTo>
                    <a:pt x="379" y="144"/>
                  </a:lnTo>
                  <a:lnTo>
                    <a:pt x="361" y="138"/>
                  </a:lnTo>
                  <a:lnTo>
                    <a:pt x="342" y="138"/>
                  </a:lnTo>
                  <a:lnTo>
                    <a:pt x="324" y="138"/>
                  </a:lnTo>
                  <a:lnTo>
                    <a:pt x="300" y="132"/>
                  </a:lnTo>
                  <a:lnTo>
                    <a:pt x="246" y="126"/>
                  </a:lnTo>
                  <a:lnTo>
                    <a:pt x="216" y="120"/>
                  </a:lnTo>
                  <a:lnTo>
                    <a:pt x="192" y="120"/>
                  </a:lnTo>
                  <a:lnTo>
                    <a:pt x="174" y="114"/>
                  </a:lnTo>
                  <a:lnTo>
                    <a:pt x="168" y="114"/>
                  </a:lnTo>
                  <a:lnTo>
                    <a:pt x="6" y="120"/>
                  </a:lnTo>
                  <a:lnTo>
                    <a:pt x="216" y="240"/>
                  </a:lnTo>
                  <a:lnTo>
                    <a:pt x="306" y="294"/>
                  </a:lnTo>
                  <a:lnTo>
                    <a:pt x="480" y="462"/>
                  </a:lnTo>
                  <a:lnTo>
                    <a:pt x="607" y="588"/>
                  </a:lnTo>
                  <a:lnTo>
                    <a:pt x="655" y="672"/>
                  </a:lnTo>
                  <a:lnTo>
                    <a:pt x="949" y="769"/>
                  </a:lnTo>
                  <a:lnTo>
                    <a:pt x="1177" y="817"/>
                  </a:lnTo>
                  <a:lnTo>
                    <a:pt x="1249" y="871"/>
                  </a:lnTo>
                  <a:lnTo>
                    <a:pt x="1117" y="853"/>
                  </a:lnTo>
                  <a:lnTo>
                    <a:pt x="972" y="871"/>
                  </a:lnTo>
                  <a:lnTo>
                    <a:pt x="756" y="919"/>
                  </a:lnTo>
                  <a:lnTo>
                    <a:pt x="619" y="961"/>
                  </a:lnTo>
                  <a:lnTo>
                    <a:pt x="492" y="1111"/>
                  </a:lnTo>
                  <a:lnTo>
                    <a:pt x="420" y="1214"/>
                  </a:lnTo>
                  <a:lnTo>
                    <a:pt x="348" y="1345"/>
                  </a:lnTo>
                  <a:lnTo>
                    <a:pt x="276" y="1441"/>
                  </a:lnTo>
                  <a:lnTo>
                    <a:pt x="192" y="1471"/>
                  </a:lnTo>
                  <a:lnTo>
                    <a:pt x="66" y="1465"/>
                  </a:lnTo>
                  <a:lnTo>
                    <a:pt x="42" y="1441"/>
                  </a:lnTo>
                  <a:lnTo>
                    <a:pt x="0" y="1471"/>
                  </a:lnTo>
                  <a:lnTo>
                    <a:pt x="126" y="1519"/>
                  </a:lnTo>
                  <a:lnTo>
                    <a:pt x="367" y="1585"/>
                  </a:lnTo>
                  <a:lnTo>
                    <a:pt x="570" y="1591"/>
                  </a:lnTo>
                  <a:lnTo>
                    <a:pt x="690" y="1664"/>
                  </a:lnTo>
                  <a:lnTo>
                    <a:pt x="949" y="1712"/>
                  </a:lnTo>
                  <a:lnTo>
                    <a:pt x="1260" y="1694"/>
                  </a:lnTo>
                  <a:lnTo>
                    <a:pt x="1411" y="1603"/>
                  </a:lnTo>
                  <a:lnTo>
                    <a:pt x="1519" y="1537"/>
                  </a:lnTo>
                  <a:lnTo>
                    <a:pt x="1645" y="1399"/>
                  </a:lnTo>
                  <a:lnTo>
                    <a:pt x="1699" y="1387"/>
                  </a:lnTo>
                  <a:lnTo>
                    <a:pt x="1735" y="1513"/>
                  </a:lnTo>
                  <a:lnTo>
                    <a:pt x="1729" y="1567"/>
                  </a:lnTo>
                  <a:lnTo>
                    <a:pt x="1723" y="1670"/>
                  </a:lnTo>
                  <a:lnTo>
                    <a:pt x="1723" y="1802"/>
                  </a:lnTo>
                  <a:lnTo>
                    <a:pt x="1831" y="1964"/>
                  </a:lnTo>
                  <a:lnTo>
                    <a:pt x="1957" y="2090"/>
                  </a:lnTo>
                  <a:lnTo>
                    <a:pt x="2042" y="2229"/>
                  </a:lnTo>
                  <a:lnTo>
                    <a:pt x="2155" y="2366"/>
                  </a:lnTo>
                  <a:lnTo>
                    <a:pt x="2161" y="2295"/>
                  </a:lnTo>
                  <a:lnTo>
                    <a:pt x="2191" y="2133"/>
                  </a:lnTo>
                  <a:lnTo>
                    <a:pt x="2215" y="2048"/>
                  </a:lnTo>
                  <a:lnTo>
                    <a:pt x="2258" y="2042"/>
                  </a:lnTo>
                  <a:lnTo>
                    <a:pt x="2270" y="1970"/>
                  </a:lnTo>
                  <a:lnTo>
                    <a:pt x="2342" y="1868"/>
                  </a:lnTo>
                  <a:lnTo>
                    <a:pt x="2324" y="1748"/>
                  </a:lnTo>
                  <a:lnTo>
                    <a:pt x="2233" y="1573"/>
                  </a:lnTo>
                  <a:lnTo>
                    <a:pt x="2209" y="1453"/>
                  </a:lnTo>
                  <a:lnTo>
                    <a:pt x="2209" y="1345"/>
                  </a:lnTo>
                  <a:lnTo>
                    <a:pt x="2294" y="1483"/>
                  </a:lnTo>
                  <a:lnTo>
                    <a:pt x="2461" y="1651"/>
                  </a:lnTo>
                  <a:lnTo>
                    <a:pt x="2504" y="1651"/>
                  </a:lnTo>
                  <a:lnTo>
                    <a:pt x="2588" y="1688"/>
                  </a:lnTo>
                  <a:lnTo>
                    <a:pt x="2678" y="1718"/>
                  </a:lnTo>
                  <a:lnTo>
                    <a:pt x="2720" y="1712"/>
                  </a:lnTo>
                  <a:lnTo>
                    <a:pt x="2695" y="1682"/>
                  </a:lnTo>
                  <a:lnTo>
                    <a:pt x="2678" y="1627"/>
                  </a:lnTo>
                  <a:lnTo>
                    <a:pt x="2630" y="1597"/>
                  </a:lnTo>
                  <a:lnTo>
                    <a:pt x="2588" y="1543"/>
                  </a:lnTo>
                  <a:lnTo>
                    <a:pt x="2618" y="1483"/>
                  </a:lnTo>
                  <a:lnTo>
                    <a:pt x="2576" y="1399"/>
                  </a:lnTo>
                  <a:lnTo>
                    <a:pt x="2510" y="1357"/>
                  </a:lnTo>
                  <a:lnTo>
                    <a:pt x="2576" y="1351"/>
                  </a:lnTo>
                  <a:lnTo>
                    <a:pt x="2552" y="1315"/>
                  </a:lnTo>
                  <a:lnTo>
                    <a:pt x="2354" y="1184"/>
                  </a:lnTo>
                  <a:lnTo>
                    <a:pt x="2252" y="1123"/>
                  </a:lnTo>
                  <a:lnTo>
                    <a:pt x="2173" y="1009"/>
                  </a:lnTo>
                  <a:lnTo>
                    <a:pt x="2102" y="931"/>
                  </a:lnTo>
                  <a:lnTo>
                    <a:pt x="2108" y="931"/>
                  </a:lnTo>
                  <a:lnTo>
                    <a:pt x="2114" y="925"/>
                  </a:lnTo>
                  <a:lnTo>
                    <a:pt x="2137" y="907"/>
                  </a:lnTo>
                  <a:lnTo>
                    <a:pt x="2167" y="883"/>
                  </a:lnTo>
                  <a:lnTo>
                    <a:pt x="2197" y="877"/>
                  </a:lnTo>
                  <a:lnTo>
                    <a:pt x="2215" y="871"/>
                  </a:lnTo>
                  <a:lnTo>
                    <a:pt x="2240" y="859"/>
                  </a:lnTo>
                  <a:lnTo>
                    <a:pt x="2300" y="829"/>
                  </a:lnTo>
                  <a:lnTo>
                    <a:pt x="2324" y="817"/>
                  </a:lnTo>
                  <a:lnTo>
                    <a:pt x="2348" y="799"/>
                  </a:lnTo>
                  <a:lnTo>
                    <a:pt x="2366" y="793"/>
                  </a:lnTo>
                  <a:lnTo>
                    <a:pt x="2372" y="787"/>
                  </a:lnTo>
                  <a:lnTo>
                    <a:pt x="2828" y="588"/>
                  </a:lnTo>
                  <a:lnTo>
                    <a:pt x="2828" y="528"/>
                  </a:lnTo>
                  <a:lnTo>
                    <a:pt x="2078" y="865"/>
                  </a:lnTo>
                  <a:lnTo>
                    <a:pt x="2006" y="835"/>
                  </a:lnTo>
                  <a:lnTo>
                    <a:pt x="2006" y="835"/>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pPr fontAlgn="base">
                <a:spcBef>
                  <a:spcPct val="0"/>
                </a:spcBef>
                <a:spcAft>
                  <a:spcPct val="0"/>
                </a:spcAft>
                <a:defRPr/>
              </a:pPr>
              <a:endParaRPr lang="en-US">
                <a:solidFill>
                  <a:srgbClr val="FFFFFF"/>
                </a:solidFill>
                <a:latin typeface="Arial" charset="0"/>
              </a:endParaRPr>
            </a:p>
          </p:txBody>
        </p:sp>
        <p:sp>
          <p:nvSpPr>
            <p:cNvPr id="22" name="Freeform 20"/>
            <p:cNvSpPr>
              <a:spLocks/>
            </p:cNvSpPr>
            <p:nvPr/>
          </p:nvSpPr>
          <p:spPr bwMode="hidden">
            <a:xfrm>
              <a:off x="3160" y="1860"/>
              <a:ext cx="2162" cy="1934"/>
            </a:xfrm>
            <a:custGeom>
              <a:avLst/>
              <a:gdLst/>
              <a:ahLst/>
              <a:cxnLst>
                <a:cxn ang="0">
                  <a:pos x="1842" y="851"/>
                </a:cxn>
                <a:cxn ang="0">
                  <a:pos x="1937" y="1019"/>
                </a:cxn>
                <a:cxn ang="0">
                  <a:pos x="2051" y="1168"/>
                </a:cxn>
                <a:cxn ang="0">
                  <a:pos x="2117" y="1246"/>
                </a:cxn>
                <a:cxn ang="0">
                  <a:pos x="2153" y="1294"/>
                </a:cxn>
                <a:cxn ang="0">
                  <a:pos x="1889" y="977"/>
                </a:cxn>
                <a:cxn ang="0">
                  <a:pos x="1860" y="929"/>
                </a:cxn>
                <a:cxn ang="0">
                  <a:pos x="1782" y="1240"/>
                </a:cxn>
                <a:cxn ang="0">
                  <a:pos x="1770" y="1486"/>
                </a:cxn>
                <a:cxn ang="0">
                  <a:pos x="1818" y="1906"/>
                </a:cxn>
                <a:cxn ang="0">
                  <a:pos x="1788" y="1930"/>
                </a:cxn>
                <a:cxn ang="0">
                  <a:pos x="1746" y="1534"/>
                </a:cxn>
                <a:cxn ang="0">
                  <a:pos x="1728" y="1288"/>
                </a:cxn>
                <a:cxn ang="0">
                  <a:pos x="1764" y="1085"/>
                </a:cxn>
                <a:cxn ang="0">
                  <a:pos x="1770" y="875"/>
                </a:cxn>
                <a:cxn ang="0">
                  <a:pos x="1268" y="1007"/>
                </a:cxn>
                <a:cxn ang="0">
                  <a:pos x="825" y="1132"/>
                </a:cxn>
                <a:cxn ang="0">
                  <a:pos x="323" y="1312"/>
                </a:cxn>
                <a:cxn ang="0">
                  <a:pos x="18" y="1420"/>
                </a:cxn>
                <a:cxn ang="0">
                  <a:pos x="311" y="1282"/>
                </a:cxn>
                <a:cxn ang="0">
                  <a:pos x="682" y="1144"/>
                </a:cxn>
                <a:cxn ang="0">
                  <a:pos x="1022" y="1037"/>
                </a:cxn>
                <a:cxn ang="0">
                  <a:pos x="1411" y="929"/>
                </a:cxn>
                <a:cxn ang="0">
                  <a:pos x="1692" y="815"/>
                </a:cxn>
                <a:cxn ang="0">
                  <a:pos x="1333" y="623"/>
                </a:cxn>
                <a:cxn ang="0">
                  <a:pos x="861" y="515"/>
                </a:cxn>
                <a:cxn ang="0">
                  <a:pos x="227" y="161"/>
                </a:cxn>
                <a:cxn ang="0">
                  <a:pos x="0" y="83"/>
                </a:cxn>
                <a:cxn ang="0">
                  <a:pos x="329" y="179"/>
                </a:cxn>
                <a:cxn ang="0">
                  <a:pos x="712" y="383"/>
                </a:cxn>
                <a:cxn ang="0">
                  <a:pos x="933" y="491"/>
                </a:cxn>
                <a:cxn ang="0">
                  <a:pos x="1351" y="593"/>
                </a:cxn>
                <a:cxn ang="0">
                  <a:pos x="1650" y="743"/>
                </a:cxn>
                <a:cxn ang="0">
                  <a:pos x="1423" y="461"/>
                </a:cxn>
                <a:cxn ang="0">
                  <a:pos x="1286" y="191"/>
                </a:cxn>
                <a:cxn ang="0">
                  <a:pos x="1154" y="0"/>
                </a:cxn>
                <a:cxn ang="0">
                  <a:pos x="1339" y="215"/>
                </a:cxn>
                <a:cxn ang="0">
                  <a:pos x="1489" y="485"/>
                </a:cxn>
                <a:cxn ang="0">
                  <a:pos x="1746" y="803"/>
                </a:cxn>
                <a:cxn ang="0">
                  <a:pos x="1842" y="851"/>
                </a:cxn>
                <a:cxn ang="0">
                  <a:pos x="1842" y="851"/>
                </a:cxn>
              </a:cxnLst>
              <a:rect l="0" t="0" r="r" b="b"/>
              <a:pathLst>
                <a:path w="2153" h="1930">
                  <a:moveTo>
                    <a:pt x="1842" y="851"/>
                  </a:moveTo>
                  <a:lnTo>
                    <a:pt x="1937" y="1019"/>
                  </a:lnTo>
                  <a:lnTo>
                    <a:pt x="2051" y="1168"/>
                  </a:lnTo>
                  <a:lnTo>
                    <a:pt x="2117" y="1246"/>
                  </a:lnTo>
                  <a:lnTo>
                    <a:pt x="2153" y="1294"/>
                  </a:lnTo>
                  <a:lnTo>
                    <a:pt x="1889" y="977"/>
                  </a:lnTo>
                  <a:lnTo>
                    <a:pt x="1860" y="929"/>
                  </a:lnTo>
                  <a:lnTo>
                    <a:pt x="1782" y="1240"/>
                  </a:lnTo>
                  <a:lnTo>
                    <a:pt x="1770" y="1486"/>
                  </a:lnTo>
                  <a:lnTo>
                    <a:pt x="1818" y="1906"/>
                  </a:lnTo>
                  <a:lnTo>
                    <a:pt x="1788" y="1930"/>
                  </a:lnTo>
                  <a:lnTo>
                    <a:pt x="1746" y="1534"/>
                  </a:lnTo>
                  <a:lnTo>
                    <a:pt x="1728" y="1288"/>
                  </a:lnTo>
                  <a:lnTo>
                    <a:pt x="1764" y="1085"/>
                  </a:lnTo>
                  <a:lnTo>
                    <a:pt x="1770" y="875"/>
                  </a:lnTo>
                  <a:lnTo>
                    <a:pt x="1268" y="1007"/>
                  </a:lnTo>
                  <a:lnTo>
                    <a:pt x="825" y="1132"/>
                  </a:lnTo>
                  <a:lnTo>
                    <a:pt x="323" y="1312"/>
                  </a:lnTo>
                  <a:lnTo>
                    <a:pt x="18" y="1420"/>
                  </a:lnTo>
                  <a:lnTo>
                    <a:pt x="311" y="1282"/>
                  </a:lnTo>
                  <a:lnTo>
                    <a:pt x="682" y="1144"/>
                  </a:lnTo>
                  <a:lnTo>
                    <a:pt x="1022" y="1037"/>
                  </a:lnTo>
                  <a:lnTo>
                    <a:pt x="1411" y="929"/>
                  </a:lnTo>
                  <a:lnTo>
                    <a:pt x="1692" y="815"/>
                  </a:lnTo>
                  <a:lnTo>
                    <a:pt x="1333" y="623"/>
                  </a:lnTo>
                  <a:lnTo>
                    <a:pt x="861" y="515"/>
                  </a:lnTo>
                  <a:lnTo>
                    <a:pt x="227" y="161"/>
                  </a:lnTo>
                  <a:lnTo>
                    <a:pt x="0" y="83"/>
                  </a:lnTo>
                  <a:lnTo>
                    <a:pt x="329" y="179"/>
                  </a:lnTo>
                  <a:lnTo>
                    <a:pt x="712" y="383"/>
                  </a:lnTo>
                  <a:lnTo>
                    <a:pt x="933" y="491"/>
                  </a:lnTo>
                  <a:lnTo>
                    <a:pt x="1351" y="593"/>
                  </a:lnTo>
                  <a:lnTo>
                    <a:pt x="1650" y="743"/>
                  </a:lnTo>
                  <a:lnTo>
                    <a:pt x="1423" y="461"/>
                  </a:lnTo>
                  <a:lnTo>
                    <a:pt x="1286" y="191"/>
                  </a:lnTo>
                  <a:lnTo>
                    <a:pt x="1154" y="0"/>
                  </a:lnTo>
                  <a:lnTo>
                    <a:pt x="1339" y="215"/>
                  </a:lnTo>
                  <a:lnTo>
                    <a:pt x="1489" y="485"/>
                  </a:lnTo>
                  <a:lnTo>
                    <a:pt x="1746" y="803"/>
                  </a:lnTo>
                  <a:lnTo>
                    <a:pt x="1842" y="851"/>
                  </a:lnTo>
                  <a:lnTo>
                    <a:pt x="1842" y="851"/>
                  </a:lnTo>
                  <a:close/>
                </a:path>
              </a:pathLst>
            </a:custGeom>
            <a:gradFill rotWithShape="0">
              <a:gsLst>
                <a:gs pos="0">
                  <a:schemeClr val="accent2"/>
                </a:gs>
                <a:gs pos="100000">
                  <a:schemeClr val="bg1"/>
                </a:gs>
              </a:gsLst>
              <a:lin ang="5400000" scaled="1"/>
            </a:gradFill>
            <a:ln w="9525">
              <a:noFill/>
              <a:round/>
              <a:headEnd/>
              <a:tailEnd/>
            </a:ln>
          </p:spPr>
          <p:txBody>
            <a:bodyPr/>
            <a:lstStyle/>
            <a:p>
              <a:pPr fontAlgn="base">
                <a:spcBef>
                  <a:spcPct val="0"/>
                </a:spcBef>
                <a:spcAft>
                  <a:spcPct val="0"/>
                </a:spcAft>
                <a:defRPr/>
              </a:pPr>
              <a:endParaRPr lang="en-US">
                <a:solidFill>
                  <a:srgbClr val="FFFFFF"/>
                </a:solidFill>
                <a:latin typeface="Arial" charset="0"/>
              </a:endParaRPr>
            </a:p>
          </p:txBody>
        </p:sp>
      </p:grpSp>
      <p:sp>
        <p:nvSpPr>
          <p:cNvPr id="37909" name="Rectangle 21"/>
          <p:cNvSpPr>
            <a:spLocks noGrp="1" noChangeArrowheads="1"/>
          </p:cNvSpPr>
          <p:nvPr>
            <p:ph type="ctrTitle" sz="quarter"/>
          </p:nvPr>
        </p:nvSpPr>
        <p:spPr>
          <a:xfrm>
            <a:off x="685800" y="1828800"/>
            <a:ext cx="7772400" cy="1736725"/>
          </a:xfrm>
        </p:spPr>
        <p:txBody>
          <a:bodyPr/>
          <a:lstStyle>
            <a:lvl1pPr>
              <a:defRPr sz="5400"/>
            </a:lvl1pPr>
          </a:lstStyle>
          <a:p>
            <a:r>
              <a:rPr lang="en-US"/>
              <a:t>Click to edit Master title style</a:t>
            </a:r>
          </a:p>
        </p:txBody>
      </p:sp>
      <p:sp>
        <p:nvSpPr>
          <p:cNvPr id="37910" name="Rectangle 2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23" name="Rectangle 23"/>
          <p:cNvSpPr>
            <a:spLocks noGrp="1" noChangeArrowheads="1"/>
          </p:cNvSpPr>
          <p:nvPr>
            <p:ph type="dt" sz="quarter" idx="10"/>
          </p:nvPr>
        </p:nvSpPr>
        <p:spPr/>
        <p:txBody>
          <a:bodyPr/>
          <a:lstStyle>
            <a:lvl1pPr>
              <a:defRPr smtClean="0"/>
            </a:lvl1pPr>
          </a:lstStyle>
          <a:p>
            <a:pPr>
              <a:defRPr/>
            </a:pPr>
            <a:endParaRPr lang="en-US">
              <a:solidFill>
                <a:srgbClr val="FFFFFF"/>
              </a:solidFill>
            </a:endParaRPr>
          </a:p>
        </p:txBody>
      </p:sp>
      <p:sp>
        <p:nvSpPr>
          <p:cNvPr id="24" name="Rectangle 24"/>
          <p:cNvSpPr>
            <a:spLocks noGrp="1" noChangeArrowheads="1"/>
          </p:cNvSpPr>
          <p:nvPr>
            <p:ph type="ftr" sz="quarter" idx="11"/>
          </p:nvPr>
        </p:nvSpPr>
        <p:spPr/>
        <p:txBody>
          <a:bodyPr/>
          <a:lstStyle>
            <a:lvl1pPr>
              <a:defRPr smtClean="0"/>
            </a:lvl1pPr>
          </a:lstStyle>
          <a:p>
            <a:pPr>
              <a:defRPr/>
            </a:pPr>
            <a:endParaRPr lang="en-US">
              <a:solidFill>
                <a:srgbClr val="FFFFFF"/>
              </a:solidFill>
            </a:endParaRPr>
          </a:p>
        </p:txBody>
      </p:sp>
      <p:sp>
        <p:nvSpPr>
          <p:cNvPr id="25" name="Rectangle 25"/>
          <p:cNvSpPr>
            <a:spLocks noGrp="1" noChangeArrowheads="1"/>
          </p:cNvSpPr>
          <p:nvPr>
            <p:ph type="sldNum" sz="quarter" idx="12"/>
          </p:nvPr>
        </p:nvSpPr>
        <p:spPr/>
        <p:txBody>
          <a:bodyPr/>
          <a:lstStyle>
            <a:lvl1pPr>
              <a:defRPr smtClean="0"/>
            </a:lvl1pPr>
          </a:lstStyle>
          <a:p>
            <a:pPr>
              <a:defRPr/>
            </a:pPr>
            <a:fld id="{FD180A51-B371-425B-AFDC-D4FB17144F59}"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79250684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3"/>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24"/>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25"/>
          <p:cNvSpPr>
            <a:spLocks noGrp="1" noChangeArrowheads="1"/>
          </p:cNvSpPr>
          <p:nvPr>
            <p:ph type="sldNum" sz="quarter" idx="12"/>
          </p:nvPr>
        </p:nvSpPr>
        <p:spPr>
          <a:ln/>
        </p:spPr>
        <p:txBody>
          <a:bodyPr/>
          <a:lstStyle>
            <a:lvl1pPr>
              <a:defRPr/>
            </a:lvl1pPr>
          </a:lstStyle>
          <a:p>
            <a:pPr>
              <a:defRPr/>
            </a:pPr>
            <a:fld id="{8376D511-F941-4595-853E-5AEDD463665D}"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65858250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3"/>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24"/>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25"/>
          <p:cNvSpPr>
            <a:spLocks noGrp="1" noChangeArrowheads="1"/>
          </p:cNvSpPr>
          <p:nvPr>
            <p:ph type="sldNum" sz="quarter" idx="12"/>
          </p:nvPr>
        </p:nvSpPr>
        <p:spPr>
          <a:ln/>
        </p:spPr>
        <p:txBody>
          <a:bodyPr/>
          <a:lstStyle>
            <a:lvl1pPr>
              <a:defRPr/>
            </a:lvl1pPr>
          </a:lstStyle>
          <a:p>
            <a:pPr>
              <a:defRPr/>
            </a:pPr>
            <a:fld id="{0EED43C5-687F-4FC1-8E91-1FA5B5E04F57}"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50112681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3"/>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24"/>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25"/>
          <p:cNvSpPr>
            <a:spLocks noGrp="1" noChangeArrowheads="1"/>
          </p:cNvSpPr>
          <p:nvPr>
            <p:ph type="sldNum" sz="quarter" idx="12"/>
          </p:nvPr>
        </p:nvSpPr>
        <p:spPr>
          <a:ln/>
        </p:spPr>
        <p:txBody>
          <a:bodyPr/>
          <a:lstStyle>
            <a:lvl1pPr>
              <a:defRPr/>
            </a:lvl1pPr>
          </a:lstStyle>
          <a:p>
            <a:pPr>
              <a:defRPr/>
            </a:pPr>
            <a:fld id="{435FDF29-52FE-4D8E-99DC-EA4EDA7B99F0}"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412816204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3"/>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8" name="Rectangle 24"/>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9" name="Rectangle 25"/>
          <p:cNvSpPr>
            <a:spLocks noGrp="1" noChangeArrowheads="1"/>
          </p:cNvSpPr>
          <p:nvPr>
            <p:ph type="sldNum" sz="quarter" idx="12"/>
          </p:nvPr>
        </p:nvSpPr>
        <p:spPr>
          <a:ln/>
        </p:spPr>
        <p:txBody>
          <a:bodyPr/>
          <a:lstStyle>
            <a:lvl1pPr>
              <a:defRPr/>
            </a:lvl1pPr>
          </a:lstStyle>
          <a:p>
            <a:pPr>
              <a:defRPr/>
            </a:pPr>
            <a:fld id="{14640C26-B887-439F-80F1-AAF458B6D9CB}"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89107984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3"/>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4" name="Rectangle 24"/>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5" name="Rectangle 25"/>
          <p:cNvSpPr>
            <a:spLocks noGrp="1" noChangeArrowheads="1"/>
          </p:cNvSpPr>
          <p:nvPr>
            <p:ph type="sldNum" sz="quarter" idx="12"/>
          </p:nvPr>
        </p:nvSpPr>
        <p:spPr>
          <a:ln/>
        </p:spPr>
        <p:txBody>
          <a:bodyPr/>
          <a:lstStyle>
            <a:lvl1pPr>
              <a:defRPr/>
            </a:lvl1pPr>
          </a:lstStyle>
          <a:p>
            <a:pPr>
              <a:defRPr/>
            </a:pPr>
            <a:fld id="{DB0FD356-EEA4-4E90-BCB7-1631598DAB42}"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4444828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7B2524AC-EDCA-45B3-B6D5-CD6B41942FCB}" type="datetimeFigureOut">
              <a:rPr lang="en-US" smtClean="0"/>
              <a:t>2/3/2026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2BCF6AE1-7FC0-4F72-A6FB-15DC0D0D3FA4}" type="slidenum">
              <a:rPr lang="en-US" smtClean="0"/>
              <a:t>‹#›</a:t>
            </a:fld>
            <a:endParaRPr lang="en-US"/>
          </a:p>
        </p:txBody>
      </p:sp>
    </p:spTree>
    <p:extLst>
      <p:ext uri="{BB962C8B-B14F-4D97-AF65-F5344CB8AC3E}">
        <p14:creationId xmlns:p14="http://schemas.microsoft.com/office/powerpoint/2010/main" val="151512509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3"/>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3" name="Rectangle 24"/>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4" name="Rectangle 25"/>
          <p:cNvSpPr>
            <a:spLocks noGrp="1" noChangeArrowheads="1"/>
          </p:cNvSpPr>
          <p:nvPr>
            <p:ph type="sldNum" sz="quarter" idx="12"/>
          </p:nvPr>
        </p:nvSpPr>
        <p:spPr>
          <a:ln/>
        </p:spPr>
        <p:txBody>
          <a:bodyPr/>
          <a:lstStyle>
            <a:lvl1pPr>
              <a:defRPr/>
            </a:lvl1pPr>
          </a:lstStyle>
          <a:p>
            <a:pPr>
              <a:defRPr/>
            </a:pPr>
            <a:fld id="{1C8C9FFD-348B-4035-A2F9-C68F73911EAA}"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76054006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3"/>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24"/>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25"/>
          <p:cNvSpPr>
            <a:spLocks noGrp="1" noChangeArrowheads="1"/>
          </p:cNvSpPr>
          <p:nvPr>
            <p:ph type="sldNum" sz="quarter" idx="12"/>
          </p:nvPr>
        </p:nvSpPr>
        <p:spPr>
          <a:ln/>
        </p:spPr>
        <p:txBody>
          <a:bodyPr/>
          <a:lstStyle>
            <a:lvl1pPr>
              <a:defRPr/>
            </a:lvl1pPr>
          </a:lstStyle>
          <a:p>
            <a:pPr>
              <a:defRPr/>
            </a:pPr>
            <a:fld id="{3E07DACB-6338-400A-8785-51B4F41566BC}"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56191851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3"/>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24"/>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25"/>
          <p:cNvSpPr>
            <a:spLocks noGrp="1" noChangeArrowheads="1"/>
          </p:cNvSpPr>
          <p:nvPr>
            <p:ph type="sldNum" sz="quarter" idx="12"/>
          </p:nvPr>
        </p:nvSpPr>
        <p:spPr>
          <a:ln/>
        </p:spPr>
        <p:txBody>
          <a:bodyPr/>
          <a:lstStyle>
            <a:lvl1pPr>
              <a:defRPr/>
            </a:lvl1pPr>
          </a:lstStyle>
          <a:p>
            <a:pPr>
              <a:defRPr/>
            </a:pPr>
            <a:fld id="{4446E8FC-A635-4A2F-8DA9-98CBDFC7BFDF}"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38565990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3"/>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24"/>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25"/>
          <p:cNvSpPr>
            <a:spLocks noGrp="1" noChangeArrowheads="1"/>
          </p:cNvSpPr>
          <p:nvPr>
            <p:ph type="sldNum" sz="quarter" idx="12"/>
          </p:nvPr>
        </p:nvSpPr>
        <p:spPr>
          <a:ln/>
        </p:spPr>
        <p:txBody>
          <a:bodyPr/>
          <a:lstStyle>
            <a:lvl1pPr>
              <a:defRPr/>
            </a:lvl1pPr>
          </a:lstStyle>
          <a:p>
            <a:pPr>
              <a:defRPr/>
            </a:pPr>
            <a:fld id="{9864D0F3-32CA-4F49-A850-DC7F271231B5}"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78252891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3"/>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24"/>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25"/>
          <p:cNvSpPr>
            <a:spLocks noGrp="1" noChangeArrowheads="1"/>
          </p:cNvSpPr>
          <p:nvPr>
            <p:ph type="sldNum" sz="quarter" idx="12"/>
          </p:nvPr>
        </p:nvSpPr>
        <p:spPr>
          <a:ln/>
        </p:spPr>
        <p:txBody>
          <a:bodyPr/>
          <a:lstStyle>
            <a:lvl1pPr>
              <a:defRPr/>
            </a:lvl1pPr>
          </a:lstStyle>
          <a:p>
            <a:pPr>
              <a:defRPr/>
            </a:pPr>
            <a:fld id="{1DBB8DB4-792D-426A-922C-9F28F1E39E5E}"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22178161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3"/>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24"/>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25"/>
          <p:cNvSpPr>
            <a:spLocks noGrp="1" noChangeArrowheads="1"/>
          </p:cNvSpPr>
          <p:nvPr>
            <p:ph type="sldNum" sz="quarter" idx="12"/>
          </p:nvPr>
        </p:nvSpPr>
        <p:spPr>
          <a:ln/>
        </p:spPr>
        <p:txBody>
          <a:bodyPr/>
          <a:lstStyle>
            <a:lvl1pPr>
              <a:defRPr/>
            </a:lvl1pPr>
          </a:lstStyle>
          <a:p>
            <a:pPr>
              <a:defRPr/>
            </a:pPr>
            <a:fld id="{38A1BD2C-FF66-4C5B-8DED-18E4171970AF}"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42723591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0E59D54-74E0-4602-8AE7-4869443A0DD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3613371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C65746F-9FA8-41EF-AAAD-6FF94278E8B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0606398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EE534FC-6A0B-48E0-B519-BB610535E35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1451251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55FB56D-55F1-4CD8-8222-8AC867597B6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05905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524000"/>
            <a:ext cx="4038600" cy="3962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524000"/>
            <a:ext cx="4038600" cy="3962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7B2524AC-EDCA-45B3-B6D5-CD6B41942FCB}" type="datetimeFigureOut">
              <a:rPr lang="en-US" smtClean="0"/>
              <a:t>2/3/2026</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2BCF6AE1-7FC0-4F72-A6FB-15DC0D0D3FA4}" type="slidenum">
              <a:rPr lang="en-US" smtClean="0"/>
              <a:t>‹#›</a:t>
            </a:fld>
            <a:endParaRPr lang="en-US"/>
          </a:p>
        </p:txBody>
      </p:sp>
    </p:spTree>
    <p:extLst>
      <p:ext uri="{BB962C8B-B14F-4D97-AF65-F5344CB8AC3E}">
        <p14:creationId xmlns:p14="http://schemas.microsoft.com/office/powerpoint/2010/main" val="259345662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5D07EDE5-3781-413D-9481-13C22059F6F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3648792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405264C8-C5FD-4611-AE6A-A8B0D40B382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7174047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EBEBE6E3-28F0-411A-A242-3FEF20A86AA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6470631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8902C41-3C63-4200-B2E2-C10237AE975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5655259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42411CF0-F632-4553-B826-4B9C53B0293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6140491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402191A-6E25-4DE8-B36A-3CAF60DD393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81947788"/>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53D04A8-851A-48B7-A857-1E6A3330E09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56735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7B2524AC-EDCA-45B3-B6D5-CD6B41942FCB}" type="datetimeFigureOut">
              <a:rPr lang="en-US" smtClean="0"/>
              <a:t>2/3/2026</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2BCF6AE1-7FC0-4F72-A6FB-15DC0D0D3FA4}" type="slidenum">
              <a:rPr lang="en-US" smtClean="0"/>
              <a:t>‹#›</a:t>
            </a:fld>
            <a:endParaRPr lang="en-US"/>
          </a:p>
        </p:txBody>
      </p:sp>
    </p:spTree>
    <p:extLst>
      <p:ext uri="{BB962C8B-B14F-4D97-AF65-F5344CB8AC3E}">
        <p14:creationId xmlns:p14="http://schemas.microsoft.com/office/powerpoint/2010/main" val="23090123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7B2524AC-EDCA-45B3-B6D5-CD6B41942FCB}" type="datetimeFigureOut">
              <a:rPr lang="en-US" smtClean="0"/>
              <a:t>2/3/2026</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2BCF6AE1-7FC0-4F72-A6FB-15DC0D0D3FA4}" type="slidenum">
              <a:rPr lang="en-US" smtClean="0"/>
              <a:t>‹#›</a:t>
            </a:fld>
            <a:endParaRPr lang="en-US"/>
          </a:p>
        </p:txBody>
      </p:sp>
    </p:spTree>
    <p:extLst>
      <p:ext uri="{BB962C8B-B14F-4D97-AF65-F5344CB8AC3E}">
        <p14:creationId xmlns:p14="http://schemas.microsoft.com/office/powerpoint/2010/main" val="38035651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656234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7B2524AC-EDCA-45B3-B6D5-CD6B41942FCB}" type="datetimeFigureOut">
              <a:rPr lang="en-US" smtClean="0"/>
              <a:t>2/3/2026</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2BCF6AE1-7FC0-4F72-A6FB-15DC0D0D3FA4}" type="slidenum">
              <a:rPr lang="en-US" smtClean="0"/>
              <a:t>‹#›</a:t>
            </a:fld>
            <a:endParaRPr lang="en-US"/>
          </a:p>
        </p:txBody>
      </p:sp>
    </p:spTree>
    <p:extLst>
      <p:ext uri="{BB962C8B-B14F-4D97-AF65-F5344CB8AC3E}">
        <p14:creationId xmlns:p14="http://schemas.microsoft.com/office/powerpoint/2010/main" val="1920337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7B2524AC-EDCA-45B3-B6D5-CD6B41942FCB}" type="datetimeFigureOut">
              <a:rPr lang="en-US" smtClean="0"/>
              <a:t>2/3/2026</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2BCF6AE1-7FC0-4F72-A6FB-15DC0D0D3FA4}" type="slidenum">
              <a:rPr lang="en-US" smtClean="0"/>
              <a:t>‹#›</a:t>
            </a:fld>
            <a:endParaRPr lang="en-US"/>
          </a:p>
        </p:txBody>
      </p:sp>
    </p:spTree>
    <p:extLst>
      <p:ext uri="{BB962C8B-B14F-4D97-AF65-F5344CB8AC3E}">
        <p14:creationId xmlns:p14="http://schemas.microsoft.com/office/powerpoint/2010/main" val="20791334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3.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theme" Target="../theme/theme4.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3962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007489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rgbClr val="FFFAF0"/>
          </a:solidFill>
          <a:latin typeface="Georgia" pitchFamily="18" charset="0"/>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rgbClr val="FFFAF0"/>
          </a:solidFill>
          <a:latin typeface="Georgia" pitchFamily="18"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rgbClr val="FFFAF0"/>
          </a:solidFill>
          <a:latin typeface="Georgia" pitchFamily="18"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rgbClr val="FFFAF0"/>
          </a:solidFill>
          <a:latin typeface="Georgia" pitchFamily="18"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rgbClr val="FFFAF0"/>
          </a:solidFill>
          <a:latin typeface="Georgia" pitchFamily="18"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rgbClr val="FFFAF0"/>
          </a:solidFill>
          <a:latin typeface="Georgia" pitchFamily="18"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0" y="0"/>
            <a:ext cx="2667000" cy="6858000"/>
            <a:chOff x="0" y="0"/>
            <a:chExt cx="1680" cy="4320"/>
          </a:xfrm>
        </p:grpSpPr>
        <p:sp>
          <p:nvSpPr>
            <p:cNvPr id="18435" name="Rectangle 3"/>
            <p:cNvSpPr>
              <a:spLocks noChangeArrowheads="1"/>
            </p:cNvSpPr>
            <p:nvPr/>
          </p:nvSpPr>
          <p:spPr bwMode="hidden">
            <a:xfrm>
              <a:off x="1248" y="0"/>
              <a:ext cx="432" cy="4320"/>
            </a:xfrm>
            <a:prstGeom prst="rect">
              <a:avLst/>
            </a:prstGeom>
            <a:gradFill rotWithShape="0">
              <a:gsLst>
                <a:gs pos="0">
                  <a:schemeClr val="bg1">
                    <a:gamma/>
                    <a:shade val="45490"/>
                    <a:invGamma/>
                  </a:schemeClr>
                </a:gs>
                <a:gs pos="100000">
                  <a:schemeClr val="bg1"/>
                </a:gs>
              </a:gsLst>
              <a:lin ang="0" scaled="1"/>
            </a:gradFill>
            <a:ln w="9525">
              <a:noFill/>
              <a:miter lim="800000"/>
              <a:headEnd/>
              <a:tailEnd/>
            </a:ln>
            <a:effectLst/>
          </p:spPr>
          <p:txBody>
            <a:bodyPr wrap="none" anchor="ctr"/>
            <a:lstStyle/>
            <a:p>
              <a:pPr algn="ctr" fontAlgn="base">
                <a:spcBef>
                  <a:spcPct val="0"/>
                </a:spcBef>
                <a:spcAft>
                  <a:spcPct val="0"/>
                </a:spcAft>
                <a:defRPr/>
              </a:pPr>
              <a:endParaRPr lang="en-US">
                <a:solidFill>
                  <a:srgbClr val="000000"/>
                </a:solidFill>
              </a:endParaRPr>
            </a:p>
          </p:txBody>
        </p:sp>
        <p:pic>
          <p:nvPicPr>
            <p:cNvPr id="2057" name="Picture 4" descr="slidemaster_med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ltGray">
            <a:xfrm>
              <a:off x="0" y="0"/>
              <a:ext cx="1348" cy="4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8437" name="Rectangle 5"/>
          <p:cNvSpPr>
            <a:spLocks noGrp="1" noChangeArrowheads="1"/>
          </p:cNvSpPr>
          <p:nvPr>
            <p:ph type="title"/>
          </p:nvPr>
        </p:nvSpPr>
        <p:spPr bwMode="auto">
          <a:xfrm>
            <a:off x="2438400" y="228600"/>
            <a:ext cx="6400800" cy="121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8438" name="Rectangle 6"/>
          <p:cNvSpPr>
            <a:spLocks noGrp="1" noChangeArrowheads="1"/>
          </p:cNvSpPr>
          <p:nvPr>
            <p:ph type="body" idx="1"/>
          </p:nvPr>
        </p:nvSpPr>
        <p:spPr bwMode="auto">
          <a:xfrm>
            <a:off x="2438400" y="1600200"/>
            <a:ext cx="64008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9" name="Rectangle 7"/>
          <p:cNvSpPr>
            <a:spLocks noGrp="1" noChangeArrowheads="1"/>
          </p:cNvSpPr>
          <p:nvPr>
            <p:ph type="dt" sz="half" idx="2"/>
          </p:nvPr>
        </p:nvSpPr>
        <p:spPr bwMode="auto">
          <a:xfrm>
            <a:off x="152400" y="6248400"/>
            <a:ext cx="1901825"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smtClean="0">
                <a:effectLst>
                  <a:outerShdw blurRad="38100" dist="38100" dir="2700000" algn="tl">
                    <a:srgbClr val="C0C0C0"/>
                  </a:outerShdw>
                </a:effectLst>
              </a:defRPr>
            </a:lvl1pPr>
          </a:lstStyle>
          <a:p>
            <a:pPr fontAlgn="base">
              <a:spcBef>
                <a:spcPct val="0"/>
              </a:spcBef>
              <a:spcAft>
                <a:spcPct val="0"/>
              </a:spcAft>
              <a:defRPr/>
            </a:pPr>
            <a:endParaRPr lang="en-US">
              <a:solidFill>
                <a:srgbClr val="000000"/>
              </a:solidFill>
            </a:endParaRPr>
          </a:p>
        </p:txBody>
      </p:sp>
      <p:sp>
        <p:nvSpPr>
          <p:cNvPr id="18440" name="Rectangle 8"/>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smtClean="0">
                <a:effectLst>
                  <a:outerShdw blurRad="38100" dist="38100" dir="2700000" algn="tl">
                    <a:srgbClr val="C0C0C0"/>
                  </a:outerShdw>
                </a:effectLst>
              </a:defRPr>
            </a:lvl1pPr>
          </a:lstStyle>
          <a:p>
            <a:pPr fontAlgn="base">
              <a:spcBef>
                <a:spcPct val="0"/>
              </a:spcBef>
              <a:spcAft>
                <a:spcPct val="0"/>
              </a:spcAft>
              <a:defRPr/>
            </a:pPr>
            <a:endParaRPr lang="en-US">
              <a:solidFill>
                <a:srgbClr val="000000"/>
              </a:solidFill>
            </a:endParaRPr>
          </a:p>
        </p:txBody>
      </p:sp>
      <p:sp>
        <p:nvSpPr>
          <p:cNvPr id="18441" name="Rectangle 9"/>
          <p:cNvSpPr>
            <a:spLocks noGrp="1" noChangeArrowheads="1"/>
          </p:cNvSpPr>
          <p:nvPr>
            <p:ph type="sldNum" sz="quarter" idx="4"/>
          </p:nvPr>
        </p:nvSpPr>
        <p:spPr bwMode="auto">
          <a:xfrm>
            <a:off x="6934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smtClean="0">
                <a:effectLst>
                  <a:outerShdw blurRad="38100" dist="38100" dir="2700000" algn="tl">
                    <a:srgbClr val="C0C0C0"/>
                  </a:outerShdw>
                </a:effectLst>
              </a:defRPr>
            </a:lvl1pPr>
          </a:lstStyle>
          <a:p>
            <a:pPr fontAlgn="base">
              <a:spcBef>
                <a:spcPct val="0"/>
              </a:spcBef>
              <a:spcAft>
                <a:spcPct val="0"/>
              </a:spcAft>
              <a:defRPr/>
            </a:pPr>
            <a:fld id="{0DE836D9-038F-4AB5-B07C-0B9B0C3E475D}"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29205935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spd="slow"/>
  <p:txStyles>
    <p:titleStyle>
      <a:lvl1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mj-lt"/>
          <a:ea typeface="+mj-ea"/>
          <a:cs typeface="+mj-cs"/>
        </a:defRPr>
      </a:lvl1pPr>
      <a:lvl2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Arial" charset="0"/>
        </a:defRPr>
      </a:lvl2pPr>
      <a:lvl3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Arial" charset="0"/>
        </a:defRPr>
      </a:lvl3pPr>
      <a:lvl4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Arial" charset="0"/>
        </a:defRPr>
      </a:lvl4pPr>
      <a:lvl5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Arial" charset="0"/>
        </a:defRPr>
      </a:lvl5pPr>
      <a:lvl6pPr marL="457200"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6pPr>
      <a:lvl7pPr marL="914400"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7pPr>
      <a:lvl8pPr marL="1371600"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8pPr>
      <a:lvl9pPr marL="1828800"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C0C0C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70000"/>
        <a:buFont typeface="Wingdings" pitchFamily="2" charset="2"/>
        <a:buChar char="l"/>
        <a:defRPr sz="2800">
          <a:solidFill>
            <a:schemeClr val="tx1"/>
          </a:solidFill>
          <a:effectLst>
            <a:outerShdw blurRad="38100" dist="38100" dir="2700000" algn="tl">
              <a:srgbClr val="C0C0C0"/>
            </a:outerShdw>
          </a:effectLst>
          <a:latin typeface="+mn-lt"/>
        </a:defRPr>
      </a:lvl2pPr>
      <a:lvl3pPr marL="1143000" indent="-228600" algn="l" rtl="0" eaLnBrk="0" fontAlgn="base" hangingPunct="0">
        <a:spcBef>
          <a:spcPct val="20000"/>
        </a:spcBef>
        <a:spcAft>
          <a:spcPct val="0"/>
        </a:spcAft>
        <a:buClr>
          <a:schemeClr val="hlink"/>
        </a:buClr>
        <a:buSzPct val="70000"/>
        <a:buFont typeface="Wingdings" pitchFamily="2" charset="2"/>
        <a:buChar char="n"/>
        <a:defRPr sz="2400">
          <a:solidFill>
            <a:schemeClr val="tx1"/>
          </a:solidFill>
          <a:effectLst>
            <a:outerShdw blurRad="38100" dist="38100" dir="2700000" algn="tl">
              <a:srgbClr val="C0C0C0"/>
            </a:outerShdw>
          </a:effectLst>
          <a:latin typeface="+mn-lt"/>
        </a:defRPr>
      </a:lvl3pPr>
      <a:lvl4pPr marL="1600200" indent="-228600" algn="l" rtl="0" eaLnBrk="0" fontAlgn="base" hangingPunct="0">
        <a:spcBef>
          <a:spcPct val="20000"/>
        </a:spcBef>
        <a:spcAft>
          <a:spcPct val="0"/>
        </a:spcAft>
        <a:buClr>
          <a:schemeClr val="folHlink"/>
        </a:buClr>
        <a:buSzPct val="70000"/>
        <a:buFont typeface="Wingdings" pitchFamily="2" charset="2"/>
        <a:buChar char="l"/>
        <a:defRPr sz="2000">
          <a:solidFill>
            <a:schemeClr val="tx1"/>
          </a:solidFill>
          <a:effectLst>
            <a:outerShdw blurRad="38100" dist="38100" dir="2700000" algn="tl">
              <a:srgbClr val="C0C0C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100000">
              <a:schemeClr val="bg1"/>
            </a:gs>
          </a:gsLst>
          <a:lin ang="5400000" scaled="1"/>
        </a:gradFill>
        <a:effectLst/>
      </p:bgPr>
    </p:bg>
    <p:spTree>
      <p:nvGrpSpPr>
        <p:cNvPr id="1" name=""/>
        <p:cNvGrpSpPr/>
        <p:nvPr/>
      </p:nvGrpSpPr>
      <p:grpSpPr>
        <a:xfrm>
          <a:off x="0" y="0"/>
          <a:ext cx="0" cy="0"/>
          <a:chOff x="0" y="0"/>
          <a:chExt cx="0" cy="0"/>
        </a:xfrm>
      </p:grpSpPr>
      <p:grpSp>
        <p:nvGrpSpPr>
          <p:cNvPr id="3074" name="Group 2"/>
          <p:cNvGrpSpPr>
            <a:grpSpLocks/>
          </p:cNvGrpSpPr>
          <p:nvPr/>
        </p:nvGrpSpPr>
        <p:grpSpPr bwMode="auto">
          <a:xfrm>
            <a:off x="0" y="0"/>
            <a:ext cx="9144000" cy="6934200"/>
            <a:chOff x="0" y="0"/>
            <a:chExt cx="5760" cy="4368"/>
          </a:xfrm>
        </p:grpSpPr>
        <p:sp>
          <p:nvSpPr>
            <p:cNvPr id="36867" name="Freeform 3"/>
            <p:cNvSpPr>
              <a:spLocks/>
            </p:cNvSpPr>
            <p:nvPr/>
          </p:nvSpPr>
          <p:spPr bwMode="hidden">
            <a:xfrm>
              <a:off x="0" y="2208"/>
              <a:ext cx="2515" cy="1970"/>
            </a:xfrm>
            <a:custGeom>
              <a:avLst/>
              <a:gdLst/>
              <a:ahLst/>
              <a:cxnLst>
                <a:cxn ang="0">
                  <a:pos x="744" y="1669"/>
                </a:cxn>
                <a:cxn ang="0">
                  <a:pos x="852" y="1400"/>
                </a:cxn>
                <a:cxn ang="0">
                  <a:pos x="876" y="1171"/>
                </a:cxn>
                <a:cxn ang="0">
                  <a:pos x="979" y="1370"/>
                </a:cxn>
                <a:cxn ang="0">
                  <a:pos x="1231" y="1621"/>
                </a:cxn>
                <a:cxn ang="0">
                  <a:pos x="1471" y="1693"/>
                </a:cxn>
                <a:cxn ang="0">
                  <a:pos x="1819" y="1678"/>
                </a:cxn>
                <a:cxn ang="0">
                  <a:pos x="1893" y="1513"/>
                </a:cxn>
                <a:cxn ang="0">
                  <a:pos x="1874" y="1285"/>
                </a:cxn>
                <a:cxn ang="0">
                  <a:pos x="1783" y="967"/>
                </a:cxn>
                <a:cxn ang="0">
                  <a:pos x="1289" y="873"/>
                </a:cxn>
                <a:cxn ang="0">
                  <a:pos x="1549" y="745"/>
                </a:cxn>
                <a:cxn ang="0">
                  <a:pos x="1753" y="732"/>
                </a:cxn>
                <a:cxn ang="0">
                  <a:pos x="2107" y="618"/>
                </a:cxn>
                <a:cxn ang="0">
                  <a:pos x="2377" y="438"/>
                </a:cxn>
                <a:cxn ang="0">
                  <a:pos x="2420" y="343"/>
                </a:cxn>
                <a:cxn ang="0">
                  <a:pos x="2077" y="331"/>
                </a:cxn>
                <a:cxn ang="0">
                  <a:pos x="1951" y="301"/>
                </a:cxn>
                <a:cxn ang="0">
                  <a:pos x="1645" y="289"/>
                </a:cxn>
                <a:cxn ang="0">
                  <a:pos x="1297" y="408"/>
                </a:cxn>
                <a:cxn ang="0">
                  <a:pos x="1308" y="337"/>
                </a:cxn>
                <a:cxn ang="0">
                  <a:pos x="1453" y="168"/>
                </a:cxn>
                <a:cxn ang="0">
                  <a:pos x="1477" y="36"/>
                </a:cxn>
                <a:cxn ang="0">
                  <a:pos x="1417" y="24"/>
                </a:cxn>
                <a:cxn ang="0">
                  <a:pos x="1189" y="102"/>
                </a:cxn>
                <a:cxn ang="0">
                  <a:pos x="1026" y="144"/>
                </a:cxn>
                <a:cxn ang="0">
                  <a:pos x="889" y="331"/>
                </a:cxn>
                <a:cxn ang="0">
                  <a:pos x="726" y="480"/>
                </a:cxn>
                <a:cxn ang="0">
                  <a:pos x="643" y="540"/>
                </a:cxn>
                <a:cxn ang="0">
                  <a:pos x="600" y="516"/>
                </a:cxn>
                <a:cxn ang="0">
                  <a:pos x="552" y="486"/>
                </a:cxn>
                <a:cxn ang="0">
                  <a:pos x="528" y="462"/>
                </a:cxn>
                <a:cxn ang="0">
                  <a:pos x="474" y="426"/>
                </a:cxn>
                <a:cxn ang="0">
                  <a:pos x="415" y="390"/>
                </a:cxn>
                <a:cxn ang="0">
                  <a:pos x="366" y="366"/>
                </a:cxn>
                <a:cxn ang="0">
                  <a:pos x="192" y="234"/>
                </a:cxn>
                <a:cxn ang="0">
                  <a:pos x="570" y="564"/>
                </a:cxn>
                <a:cxn ang="0">
                  <a:pos x="444" y="732"/>
                </a:cxn>
                <a:cxn ang="0">
                  <a:pos x="318" y="787"/>
                </a:cxn>
                <a:cxn ang="0">
                  <a:pos x="127" y="853"/>
                </a:cxn>
                <a:cxn ang="0">
                  <a:pos x="0" y="1165"/>
                </a:cxn>
                <a:cxn ang="0">
                  <a:pos x="372" y="1015"/>
                </a:cxn>
                <a:cxn ang="0">
                  <a:pos x="222" y="1262"/>
                </a:cxn>
                <a:cxn ang="0">
                  <a:pos x="139" y="1459"/>
                </a:cxn>
                <a:cxn ang="0">
                  <a:pos x="102" y="1495"/>
                </a:cxn>
                <a:cxn ang="0">
                  <a:pos x="84" y="1519"/>
                </a:cxn>
                <a:cxn ang="0">
                  <a:pos x="96" y="1537"/>
                </a:cxn>
                <a:cxn ang="0">
                  <a:pos x="127" y="1567"/>
                </a:cxn>
                <a:cxn ang="0">
                  <a:pos x="145" y="1633"/>
                </a:cxn>
                <a:cxn ang="0">
                  <a:pos x="156" y="1693"/>
                </a:cxn>
                <a:cxn ang="0">
                  <a:pos x="162" y="1723"/>
                </a:cxn>
                <a:cxn ang="0">
                  <a:pos x="216" y="1802"/>
                </a:cxn>
                <a:cxn ang="0">
                  <a:pos x="228" y="1850"/>
                </a:cxn>
                <a:cxn ang="0">
                  <a:pos x="240" y="1904"/>
                </a:cxn>
                <a:cxn ang="0">
                  <a:pos x="246" y="1922"/>
                </a:cxn>
                <a:cxn ang="0">
                  <a:pos x="258" y="1970"/>
                </a:cxn>
                <a:cxn ang="0">
                  <a:pos x="462" y="1922"/>
                </a:cxn>
                <a:cxn ang="0">
                  <a:pos x="624" y="1778"/>
                </a:cxn>
              </a:cxnLst>
              <a:rect l="0" t="0" r="r" b="b"/>
              <a:pathLst>
                <a:path w="2515" h="1970">
                  <a:moveTo>
                    <a:pt x="624" y="1778"/>
                  </a:moveTo>
                  <a:lnTo>
                    <a:pt x="744" y="1669"/>
                  </a:lnTo>
                  <a:lnTo>
                    <a:pt x="834" y="1627"/>
                  </a:lnTo>
                  <a:lnTo>
                    <a:pt x="852" y="1400"/>
                  </a:lnTo>
                  <a:lnTo>
                    <a:pt x="834" y="1225"/>
                  </a:lnTo>
                  <a:lnTo>
                    <a:pt x="876" y="1171"/>
                  </a:lnTo>
                  <a:lnTo>
                    <a:pt x="901" y="1268"/>
                  </a:lnTo>
                  <a:lnTo>
                    <a:pt x="979" y="1370"/>
                  </a:lnTo>
                  <a:lnTo>
                    <a:pt x="1116" y="1519"/>
                  </a:lnTo>
                  <a:lnTo>
                    <a:pt x="1231" y="1621"/>
                  </a:lnTo>
                  <a:lnTo>
                    <a:pt x="1353" y="1632"/>
                  </a:lnTo>
                  <a:lnTo>
                    <a:pt x="1471" y="1693"/>
                  </a:lnTo>
                  <a:lnTo>
                    <a:pt x="1664" y="1659"/>
                  </a:lnTo>
                  <a:lnTo>
                    <a:pt x="1819" y="1678"/>
                  </a:lnTo>
                  <a:lnTo>
                    <a:pt x="1975" y="1632"/>
                  </a:lnTo>
                  <a:lnTo>
                    <a:pt x="1893" y="1513"/>
                  </a:lnTo>
                  <a:lnTo>
                    <a:pt x="1920" y="1385"/>
                  </a:lnTo>
                  <a:lnTo>
                    <a:pt x="1874" y="1285"/>
                  </a:lnTo>
                  <a:lnTo>
                    <a:pt x="1865" y="1129"/>
                  </a:lnTo>
                  <a:lnTo>
                    <a:pt x="1783" y="967"/>
                  </a:lnTo>
                  <a:lnTo>
                    <a:pt x="1527" y="891"/>
                  </a:lnTo>
                  <a:lnTo>
                    <a:pt x="1289" y="873"/>
                  </a:lnTo>
                  <a:lnTo>
                    <a:pt x="1393" y="781"/>
                  </a:lnTo>
                  <a:lnTo>
                    <a:pt x="1549" y="745"/>
                  </a:lnTo>
                  <a:lnTo>
                    <a:pt x="1620" y="738"/>
                  </a:lnTo>
                  <a:lnTo>
                    <a:pt x="1753" y="732"/>
                  </a:lnTo>
                  <a:lnTo>
                    <a:pt x="1933" y="720"/>
                  </a:lnTo>
                  <a:lnTo>
                    <a:pt x="2107" y="618"/>
                  </a:lnTo>
                  <a:lnTo>
                    <a:pt x="2227" y="516"/>
                  </a:lnTo>
                  <a:lnTo>
                    <a:pt x="2377" y="438"/>
                  </a:lnTo>
                  <a:lnTo>
                    <a:pt x="2515" y="337"/>
                  </a:lnTo>
                  <a:lnTo>
                    <a:pt x="2420" y="343"/>
                  </a:lnTo>
                  <a:lnTo>
                    <a:pt x="2191" y="343"/>
                  </a:lnTo>
                  <a:lnTo>
                    <a:pt x="2077" y="331"/>
                  </a:lnTo>
                  <a:lnTo>
                    <a:pt x="2053" y="301"/>
                  </a:lnTo>
                  <a:lnTo>
                    <a:pt x="1951" y="301"/>
                  </a:lnTo>
                  <a:lnTo>
                    <a:pt x="1795" y="259"/>
                  </a:lnTo>
                  <a:lnTo>
                    <a:pt x="1645" y="289"/>
                  </a:lnTo>
                  <a:lnTo>
                    <a:pt x="1447" y="372"/>
                  </a:lnTo>
                  <a:lnTo>
                    <a:pt x="1297" y="408"/>
                  </a:lnTo>
                  <a:lnTo>
                    <a:pt x="1153" y="414"/>
                  </a:lnTo>
                  <a:lnTo>
                    <a:pt x="1308" y="337"/>
                  </a:lnTo>
                  <a:lnTo>
                    <a:pt x="1465" y="198"/>
                  </a:lnTo>
                  <a:lnTo>
                    <a:pt x="1453" y="168"/>
                  </a:lnTo>
                  <a:lnTo>
                    <a:pt x="1465" y="102"/>
                  </a:lnTo>
                  <a:lnTo>
                    <a:pt x="1477" y="36"/>
                  </a:lnTo>
                  <a:lnTo>
                    <a:pt x="1453" y="0"/>
                  </a:lnTo>
                  <a:lnTo>
                    <a:pt x="1417" y="24"/>
                  </a:lnTo>
                  <a:lnTo>
                    <a:pt x="1356" y="42"/>
                  </a:lnTo>
                  <a:lnTo>
                    <a:pt x="1189" y="102"/>
                  </a:lnTo>
                  <a:lnTo>
                    <a:pt x="1098" y="144"/>
                  </a:lnTo>
                  <a:lnTo>
                    <a:pt x="1026" y="144"/>
                  </a:lnTo>
                  <a:lnTo>
                    <a:pt x="991" y="168"/>
                  </a:lnTo>
                  <a:lnTo>
                    <a:pt x="889" y="331"/>
                  </a:lnTo>
                  <a:lnTo>
                    <a:pt x="852" y="408"/>
                  </a:lnTo>
                  <a:lnTo>
                    <a:pt x="726" y="480"/>
                  </a:lnTo>
                  <a:lnTo>
                    <a:pt x="649" y="540"/>
                  </a:lnTo>
                  <a:lnTo>
                    <a:pt x="643" y="540"/>
                  </a:lnTo>
                  <a:lnTo>
                    <a:pt x="637" y="534"/>
                  </a:lnTo>
                  <a:lnTo>
                    <a:pt x="600" y="516"/>
                  </a:lnTo>
                  <a:lnTo>
                    <a:pt x="564" y="492"/>
                  </a:lnTo>
                  <a:lnTo>
                    <a:pt x="552" y="486"/>
                  </a:lnTo>
                  <a:lnTo>
                    <a:pt x="540" y="474"/>
                  </a:lnTo>
                  <a:lnTo>
                    <a:pt x="528" y="462"/>
                  </a:lnTo>
                  <a:lnTo>
                    <a:pt x="504" y="444"/>
                  </a:lnTo>
                  <a:lnTo>
                    <a:pt x="474" y="426"/>
                  </a:lnTo>
                  <a:lnTo>
                    <a:pt x="444" y="408"/>
                  </a:lnTo>
                  <a:lnTo>
                    <a:pt x="415" y="390"/>
                  </a:lnTo>
                  <a:lnTo>
                    <a:pt x="385" y="372"/>
                  </a:lnTo>
                  <a:lnTo>
                    <a:pt x="366" y="366"/>
                  </a:lnTo>
                  <a:lnTo>
                    <a:pt x="360" y="360"/>
                  </a:lnTo>
                  <a:lnTo>
                    <a:pt x="192" y="234"/>
                  </a:lnTo>
                  <a:lnTo>
                    <a:pt x="210" y="307"/>
                  </a:lnTo>
                  <a:lnTo>
                    <a:pt x="570" y="564"/>
                  </a:lnTo>
                  <a:lnTo>
                    <a:pt x="558" y="618"/>
                  </a:lnTo>
                  <a:lnTo>
                    <a:pt x="444" y="732"/>
                  </a:lnTo>
                  <a:lnTo>
                    <a:pt x="324" y="787"/>
                  </a:lnTo>
                  <a:lnTo>
                    <a:pt x="318" y="787"/>
                  </a:lnTo>
                  <a:lnTo>
                    <a:pt x="258" y="811"/>
                  </a:lnTo>
                  <a:lnTo>
                    <a:pt x="127" y="853"/>
                  </a:lnTo>
                  <a:lnTo>
                    <a:pt x="0" y="901"/>
                  </a:lnTo>
                  <a:lnTo>
                    <a:pt x="0" y="1165"/>
                  </a:lnTo>
                  <a:lnTo>
                    <a:pt x="78" y="1147"/>
                  </a:lnTo>
                  <a:lnTo>
                    <a:pt x="372" y="1015"/>
                  </a:lnTo>
                  <a:lnTo>
                    <a:pt x="336" y="1117"/>
                  </a:lnTo>
                  <a:lnTo>
                    <a:pt x="222" y="1262"/>
                  </a:lnTo>
                  <a:lnTo>
                    <a:pt x="145" y="1453"/>
                  </a:lnTo>
                  <a:lnTo>
                    <a:pt x="139" y="1459"/>
                  </a:lnTo>
                  <a:lnTo>
                    <a:pt x="133" y="1465"/>
                  </a:lnTo>
                  <a:lnTo>
                    <a:pt x="102" y="1495"/>
                  </a:lnTo>
                  <a:lnTo>
                    <a:pt x="90" y="1507"/>
                  </a:lnTo>
                  <a:lnTo>
                    <a:pt x="84" y="1519"/>
                  </a:lnTo>
                  <a:lnTo>
                    <a:pt x="84" y="1531"/>
                  </a:lnTo>
                  <a:lnTo>
                    <a:pt x="96" y="1537"/>
                  </a:lnTo>
                  <a:lnTo>
                    <a:pt x="114" y="1549"/>
                  </a:lnTo>
                  <a:lnTo>
                    <a:pt x="127" y="1567"/>
                  </a:lnTo>
                  <a:lnTo>
                    <a:pt x="139" y="1597"/>
                  </a:lnTo>
                  <a:lnTo>
                    <a:pt x="145" y="1633"/>
                  </a:lnTo>
                  <a:lnTo>
                    <a:pt x="150" y="1663"/>
                  </a:lnTo>
                  <a:lnTo>
                    <a:pt x="156" y="1693"/>
                  </a:lnTo>
                  <a:lnTo>
                    <a:pt x="162" y="1717"/>
                  </a:lnTo>
                  <a:lnTo>
                    <a:pt x="162" y="1723"/>
                  </a:lnTo>
                  <a:lnTo>
                    <a:pt x="216" y="1796"/>
                  </a:lnTo>
                  <a:lnTo>
                    <a:pt x="216" y="1802"/>
                  </a:lnTo>
                  <a:lnTo>
                    <a:pt x="222" y="1814"/>
                  </a:lnTo>
                  <a:lnTo>
                    <a:pt x="228" y="1850"/>
                  </a:lnTo>
                  <a:lnTo>
                    <a:pt x="234" y="1886"/>
                  </a:lnTo>
                  <a:lnTo>
                    <a:pt x="240" y="1904"/>
                  </a:lnTo>
                  <a:lnTo>
                    <a:pt x="240" y="1916"/>
                  </a:lnTo>
                  <a:lnTo>
                    <a:pt x="246" y="1922"/>
                  </a:lnTo>
                  <a:lnTo>
                    <a:pt x="252" y="1934"/>
                  </a:lnTo>
                  <a:lnTo>
                    <a:pt x="258" y="1970"/>
                  </a:lnTo>
                  <a:lnTo>
                    <a:pt x="438" y="1970"/>
                  </a:lnTo>
                  <a:lnTo>
                    <a:pt x="462" y="1922"/>
                  </a:lnTo>
                  <a:lnTo>
                    <a:pt x="624" y="1778"/>
                  </a:lnTo>
                  <a:lnTo>
                    <a:pt x="624" y="1778"/>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pPr fontAlgn="base">
                <a:spcBef>
                  <a:spcPct val="0"/>
                </a:spcBef>
                <a:spcAft>
                  <a:spcPct val="0"/>
                </a:spcAft>
                <a:defRPr/>
              </a:pPr>
              <a:endParaRPr lang="en-US">
                <a:solidFill>
                  <a:srgbClr val="FFFFFF"/>
                </a:solidFill>
                <a:latin typeface="Arial" charset="0"/>
              </a:endParaRPr>
            </a:p>
          </p:txBody>
        </p:sp>
        <p:sp>
          <p:nvSpPr>
            <p:cNvPr id="36868" name="Freeform 4"/>
            <p:cNvSpPr>
              <a:spLocks/>
            </p:cNvSpPr>
            <p:nvPr/>
          </p:nvSpPr>
          <p:spPr bwMode="hidden">
            <a:xfrm>
              <a:off x="0" y="2496"/>
              <a:ext cx="2112" cy="1604"/>
            </a:xfrm>
            <a:custGeom>
              <a:avLst/>
              <a:gdLst/>
              <a:ahLst/>
              <a:cxnLst>
                <a:cxn ang="0">
                  <a:pos x="580" y="1043"/>
                </a:cxn>
                <a:cxn ang="0">
                  <a:pos x="544" y="683"/>
                </a:cxn>
                <a:cxn ang="0">
                  <a:pos x="670" y="395"/>
                </a:cxn>
                <a:cxn ang="0">
                  <a:pos x="927" y="587"/>
                </a:cxn>
                <a:cxn ang="0">
                  <a:pos x="1214" y="869"/>
                </a:cxn>
                <a:cxn ang="0">
                  <a:pos x="1483" y="1109"/>
                </a:cxn>
                <a:cxn ang="0">
                  <a:pos x="1800" y="1360"/>
                </a:cxn>
                <a:cxn ang="0">
                  <a:pos x="1883" y="1414"/>
                </a:cxn>
                <a:cxn ang="0">
                  <a:pos x="1836" y="1354"/>
                </a:cxn>
                <a:cxn ang="0">
                  <a:pos x="1411" y="1001"/>
                </a:cxn>
                <a:cxn ang="0">
                  <a:pos x="1088" y="683"/>
                </a:cxn>
                <a:cxn ang="0">
                  <a:pos x="723" y="329"/>
                </a:cxn>
                <a:cxn ang="0">
                  <a:pos x="999" y="311"/>
                </a:cxn>
                <a:cxn ang="0">
                  <a:pos x="1286" y="317"/>
                </a:cxn>
                <a:cxn ang="0">
                  <a:pos x="1614" y="269"/>
                </a:cxn>
                <a:cxn ang="0">
                  <a:pos x="2123" y="197"/>
                </a:cxn>
                <a:cxn ang="0">
                  <a:pos x="2075" y="173"/>
                </a:cxn>
                <a:cxn ang="0">
                  <a:pos x="1543" y="257"/>
                </a:cxn>
                <a:cxn ang="0">
                  <a:pos x="1208" y="275"/>
                </a:cxn>
                <a:cxn ang="0">
                  <a:pos x="759" y="257"/>
                </a:cxn>
                <a:cxn ang="0">
                  <a:pos x="819" y="227"/>
                </a:cxn>
                <a:cxn ang="0">
                  <a:pos x="1142" y="0"/>
                </a:cxn>
                <a:cxn ang="0">
                  <a:pos x="1088" y="30"/>
                </a:cxn>
                <a:cxn ang="0">
                  <a:pos x="1010" y="84"/>
                </a:cxn>
                <a:cxn ang="0">
                  <a:pos x="855" y="191"/>
                </a:cxn>
                <a:cxn ang="0">
                  <a:pos x="670" y="281"/>
                </a:cxn>
                <a:cxn ang="0">
                  <a:pos x="634" y="359"/>
                </a:cxn>
                <a:cxn ang="0">
                  <a:pos x="305" y="587"/>
                </a:cxn>
                <a:cxn ang="0">
                  <a:pos x="0" y="725"/>
                </a:cxn>
                <a:cxn ang="0">
                  <a:pos x="0" y="731"/>
                </a:cxn>
                <a:cxn ang="0">
                  <a:pos x="0" y="767"/>
                </a:cxn>
                <a:cxn ang="0">
                  <a:pos x="299" y="635"/>
                </a:cxn>
                <a:cxn ang="0">
                  <a:pos x="592" y="431"/>
                </a:cxn>
                <a:cxn ang="0">
                  <a:pos x="508" y="671"/>
                </a:cxn>
                <a:cxn ang="0">
                  <a:pos x="526" y="995"/>
                </a:cxn>
                <a:cxn ang="0">
                  <a:pos x="460" y="1168"/>
                </a:cxn>
                <a:cxn ang="0">
                  <a:pos x="329" y="1480"/>
                </a:cxn>
                <a:cxn ang="0">
                  <a:pos x="323" y="1696"/>
                </a:cxn>
                <a:cxn ang="0">
                  <a:pos x="329" y="1696"/>
                </a:cxn>
                <a:cxn ang="0">
                  <a:pos x="347" y="1552"/>
                </a:cxn>
                <a:cxn ang="0">
                  <a:pos x="580" y="1043"/>
                </a:cxn>
                <a:cxn ang="0">
                  <a:pos x="580" y="1043"/>
                </a:cxn>
              </a:cxnLst>
              <a:rect l="0" t="0" r="r" b="b"/>
              <a:pathLst>
                <a:path w="2123" h="1696">
                  <a:moveTo>
                    <a:pt x="580" y="1043"/>
                  </a:moveTo>
                  <a:lnTo>
                    <a:pt x="544" y="683"/>
                  </a:lnTo>
                  <a:lnTo>
                    <a:pt x="670" y="395"/>
                  </a:lnTo>
                  <a:lnTo>
                    <a:pt x="927" y="587"/>
                  </a:lnTo>
                  <a:lnTo>
                    <a:pt x="1214" y="869"/>
                  </a:lnTo>
                  <a:lnTo>
                    <a:pt x="1483" y="1109"/>
                  </a:lnTo>
                  <a:lnTo>
                    <a:pt x="1800" y="1360"/>
                  </a:lnTo>
                  <a:lnTo>
                    <a:pt x="1883" y="1414"/>
                  </a:lnTo>
                  <a:lnTo>
                    <a:pt x="1836" y="1354"/>
                  </a:lnTo>
                  <a:lnTo>
                    <a:pt x="1411" y="1001"/>
                  </a:lnTo>
                  <a:lnTo>
                    <a:pt x="1088" y="683"/>
                  </a:lnTo>
                  <a:lnTo>
                    <a:pt x="723" y="329"/>
                  </a:lnTo>
                  <a:lnTo>
                    <a:pt x="999" y="311"/>
                  </a:lnTo>
                  <a:lnTo>
                    <a:pt x="1286" y="317"/>
                  </a:lnTo>
                  <a:lnTo>
                    <a:pt x="1614" y="269"/>
                  </a:lnTo>
                  <a:lnTo>
                    <a:pt x="2123" y="197"/>
                  </a:lnTo>
                  <a:lnTo>
                    <a:pt x="2075" y="173"/>
                  </a:lnTo>
                  <a:lnTo>
                    <a:pt x="1543" y="257"/>
                  </a:lnTo>
                  <a:lnTo>
                    <a:pt x="1208" y="275"/>
                  </a:lnTo>
                  <a:lnTo>
                    <a:pt x="759" y="257"/>
                  </a:lnTo>
                  <a:lnTo>
                    <a:pt x="819" y="227"/>
                  </a:lnTo>
                  <a:lnTo>
                    <a:pt x="1142" y="0"/>
                  </a:lnTo>
                  <a:lnTo>
                    <a:pt x="1088" y="30"/>
                  </a:lnTo>
                  <a:lnTo>
                    <a:pt x="1010" y="84"/>
                  </a:lnTo>
                  <a:lnTo>
                    <a:pt x="855" y="191"/>
                  </a:lnTo>
                  <a:lnTo>
                    <a:pt x="670" y="281"/>
                  </a:lnTo>
                  <a:lnTo>
                    <a:pt x="634" y="359"/>
                  </a:lnTo>
                  <a:lnTo>
                    <a:pt x="305" y="587"/>
                  </a:lnTo>
                  <a:lnTo>
                    <a:pt x="0" y="725"/>
                  </a:lnTo>
                  <a:lnTo>
                    <a:pt x="0" y="731"/>
                  </a:lnTo>
                  <a:lnTo>
                    <a:pt x="0" y="767"/>
                  </a:lnTo>
                  <a:lnTo>
                    <a:pt x="299" y="635"/>
                  </a:lnTo>
                  <a:lnTo>
                    <a:pt x="592" y="431"/>
                  </a:lnTo>
                  <a:lnTo>
                    <a:pt x="508" y="671"/>
                  </a:lnTo>
                  <a:lnTo>
                    <a:pt x="526" y="995"/>
                  </a:lnTo>
                  <a:lnTo>
                    <a:pt x="460" y="1168"/>
                  </a:lnTo>
                  <a:lnTo>
                    <a:pt x="329" y="1480"/>
                  </a:lnTo>
                  <a:lnTo>
                    <a:pt x="323" y="1696"/>
                  </a:lnTo>
                  <a:lnTo>
                    <a:pt x="329" y="1696"/>
                  </a:lnTo>
                  <a:lnTo>
                    <a:pt x="347" y="1552"/>
                  </a:lnTo>
                  <a:lnTo>
                    <a:pt x="580" y="1043"/>
                  </a:lnTo>
                  <a:lnTo>
                    <a:pt x="580" y="1043"/>
                  </a:lnTo>
                  <a:close/>
                </a:path>
              </a:pathLst>
            </a:custGeom>
            <a:gradFill rotWithShape="0">
              <a:gsLst>
                <a:gs pos="0">
                  <a:schemeClr val="accent2"/>
                </a:gs>
                <a:gs pos="100000">
                  <a:schemeClr val="bg1"/>
                </a:gs>
              </a:gsLst>
              <a:lin ang="5400000" scaled="1"/>
            </a:gradFill>
            <a:ln w="9525">
              <a:noFill/>
              <a:round/>
              <a:headEnd/>
              <a:tailEnd/>
            </a:ln>
          </p:spPr>
          <p:txBody>
            <a:bodyPr/>
            <a:lstStyle/>
            <a:p>
              <a:pPr fontAlgn="base">
                <a:spcBef>
                  <a:spcPct val="0"/>
                </a:spcBef>
                <a:spcAft>
                  <a:spcPct val="0"/>
                </a:spcAft>
                <a:defRPr/>
              </a:pPr>
              <a:endParaRPr lang="en-US">
                <a:solidFill>
                  <a:srgbClr val="FFFFFF"/>
                </a:solidFill>
                <a:latin typeface="Arial" charset="0"/>
              </a:endParaRPr>
            </a:p>
          </p:txBody>
        </p:sp>
        <p:sp>
          <p:nvSpPr>
            <p:cNvPr id="36869" name="Freeform 5"/>
            <p:cNvSpPr>
              <a:spLocks/>
            </p:cNvSpPr>
            <p:nvPr/>
          </p:nvSpPr>
          <p:spPr bwMode="hidden">
            <a:xfrm>
              <a:off x="2092" y="3233"/>
              <a:ext cx="3668" cy="943"/>
            </a:xfrm>
            <a:custGeom>
              <a:avLst/>
              <a:gdLst/>
              <a:ahLst/>
              <a:cxnLst>
                <a:cxn ang="0">
                  <a:pos x="3338" y="288"/>
                </a:cxn>
                <a:cxn ang="0">
                  <a:pos x="3194" y="258"/>
                </a:cxn>
                <a:cxn ang="0">
                  <a:pos x="2816" y="234"/>
                </a:cxn>
                <a:cxn ang="0">
                  <a:pos x="2330" y="306"/>
                </a:cxn>
                <a:cxn ang="0">
                  <a:pos x="2372" y="258"/>
                </a:cxn>
                <a:cxn ang="0">
                  <a:pos x="2624" y="132"/>
                </a:cxn>
                <a:cxn ang="0">
                  <a:pos x="2707" y="24"/>
                </a:cxn>
                <a:cxn ang="0">
                  <a:pos x="2642" y="12"/>
                </a:cxn>
                <a:cxn ang="0">
                  <a:pos x="2515" y="54"/>
                </a:cxn>
                <a:cxn ang="0">
                  <a:pos x="2324" y="66"/>
                </a:cxn>
                <a:cxn ang="0">
                  <a:pos x="2101" y="90"/>
                </a:cxn>
                <a:cxn ang="0">
                  <a:pos x="1855" y="228"/>
                </a:cxn>
                <a:cxn ang="0">
                  <a:pos x="1591" y="337"/>
                </a:cxn>
                <a:cxn ang="0">
                  <a:pos x="1459" y="379"/>
                </a:cxn>
                <a:cxn ang="0">
                  <a:pos x="1417" y="361"/>
                </a:cxn>
                <a:cxn ang="0">
                  <a:pos x="1363" y="331"/>
                </a:cxn>
                <a:cxn ang="0">
                  <a:pos x="1344" y="312"/>
                </a:cxn>
                <a:cxn ang="0">
                  <a:pos x="1290" y="288"/>
                </a:cxn>
                <a:cxn ang="0">
                  <a:pos x="1230" y="252"/>
                </a:cxn>
                <a:cxn ang="0">
                  <a:pos x="1119" y="227"/>
                </a:cxn>
                <a:cxn ang="0">
                  <a:pos x="1320" y="438"/>
                </a:cxn>
                <a:cxn ang="0">
                  <a:pos x="960" y="558"/>
                </a:cxn>
                <a:cxn ang="0">
                  <a:pos x="474" y="630"/>
                </a:cxn>
                <a:cxn ang="0">
                  <a:pos x="132" y="781"/>
                </a:cxn>
                <a:cxn ang="0">
                  <a:pos x="234" y="847"/>
                </a:cxn>
                <a:cxn ang="0">
                  <a:pos x="925" y="739"/>
                </a:cxn>
                <a:cxn ang="0">
                  <a:pos x="637" y="925"/>
                </a:cxn>
                <a:cxn ang="0">
                  <a:pos x="1405" y="943"/>
                </a:cxn>
                <a:cxn ang="0">
                  <a:pos x="1447" y="943"/>
                </a:cxn>
                <a:cxn ang="0">
                  <a:pos x="2888" y="859"/>
                </a:cxn>
                <a:cxn ang="0">
                  <a:pos x="2582" y="708"/>
                </a:cxn>
                <a:cxn ang="0">
                  <a:pos x="2299" y="606"/>
                </a:cxn>
                <a:cxn ang="0">
                  <a:pos x="2606" y="588"/>
                </a:cxn>
                <a:cxn ang="0">
                  <a:pos x="3001" y="582"/>
                </a:cxn>
                <a:cxn ang="0">
                  <a:pos x="3452" y="438"/>
                </a:cxn>
                <a:cxn ang="0">
                  <a:pos x="3668" y="312"/>
                </a:cxn>
                <a:cxn ang="0">
                  <a:pos x="3482" y="300"/>
                </a:cxn>
              </a:cxnLst>
              <a:rect l="0" t="0" r="r" b="b"/>
              <a:pathLst>
                <a:path w="3668" h="943">
                  <a:moveTo>
                    <a:pt x="3482" y="300"/>
                  </a:moveTo>
                  <a:lnTo>
                    <a:pt x="3338" y="288"/>
                  </a:lnTo>
                  <a:lnTo>
                    <a:pt x="3320" y="264"/>
                  </a:lnTo>
                  <a:lnTo>
                    <a:pt x="3194" y="258"/>
                  </a:lnTo>
                  <a:lnTo>
                    <a:pt x="3019" y="216"/>
                  </a:lnTo>
                  <a:lnTo>
                    <a:pt x="2816" y="234"/>
                  </a:lnTo>
                  <a:lnTo>
                    <a:pt x="2533" y="288"/>
                  </a:lnTo>
                  <a:lnTo>
                    <a:pt x="2330" y="306"/>
                  </a:lnTo>
                  <a:lnTo>
                    <a:pt x="2149" y="312"/>
                  </a:lnTo>
                  <a:lnTo>
                    <a:pt x="2372" y="258"/>
                  </a:lnTo>
                  <a:lnTo>
                    <a:pt x="2624" y="156"/>
                  </a:lnTo>
                  <a:lnTo>
                    <a:pt x="2624" y="132"/>
                  </a:lnTo>
                  <a:lnTo>
                    <a:pt x="2666" y="78"/>
                  </a:lnTo>
                  <a:lnTo>
                    <a:pt x="2707" y="24"/>
                  </a:lnTo>
                  <a:lnTo>
                    <a:pt x="2695" y="0"/>
                  </a:lnTo>
                  <a:lnTo>
                    <a:pt x="2642" y="12"/>
                  </a:lnTo>
                  <a:lnTo>
                    <a:pt x="2557" y="30"/>
                  </a:lnTo>
                  <a:lnTo>
                    <a:pt x="2515" y="54"/>
                  </a:lnTo>
                  <a:lnTo>
                    <a:pt x="2425" y="84"/>
                  </a:lnTo>
                  <a:lnTo>
                    <a:pt x="2324" y="66"/>
                  </a:lnTo>
                  <a:lnTo>
                    <a:pt x="2191" y="90"/>
                  </a:lnTo>
                  <a:lnTo>
                    <a:pt x="2101" y="90"/>
                  </a:lnTo>
                  <a:lnTo>
                    <a:pt x="2047" y="108"/>
                  </a:lnTo>
                  <a:lnTo>
                    <a:pt x="1855" y="228"/>
                  </a:lnTo>
                  <a:lnTo>
                    <a:pt x="1771" y="288"/>
                  </a:lnTo>
                  <a:lnTo>
                    <a:pt x="1591" y="337"/>
                  </a:lnTo>
                  <a:lnTo>
                    <a:pt x="1465" y="379"/>
                  </a:lnTo>
                  <a:lnTo>
                    <a:pt x="1459" y="379"/>
                  </a:lnTo>
                  <a:lnTo>
                    <a:pt x="1453" y="373"/>
                  </a:lnTo>
                  <a:lnTo>
                    <a:pt x="1417" y="361"/>
                  </a:lnTo>
                  <a:lnTo>
                    <a:pt x="1381" y="343"/>
                  </a:lnTo>
                  <a:lnTo>
                    <a:pt x="1363" y="331"/>
                  </a:lnTo>
                  <a:lnTo>
                    <a:pt x="1357" y="324"/>
                  </a:lnTo>
                  <a:lnTo>
                    <a:pt x="1344" y="312"/>
                  </a:lnTo>
                  <a:lnTo>
                    <a:pt x="1320" y="300"/>
                  </a:lnTo>
                  <a:lnTo>
                    <a:pt x="1290" y="288"/>
                  </a:lnTo>
                  <a:lnTo>
                    <a:pt x="1260" y="270"/>
                  </a:lnTo>
                  <a:lnTo>
                    <a:pt x="1230" y="252"/>
                  </a:lnTo>
                  <a:lnTo>
                    <a:pt x="1187" y="227"/>
                  </a:lnTo>
                  <a:lnTo>
                    <a:pt x="1119" y="227"/>
                  </a:lnTo>
                  <a:lnTo>
                    <a:pt x="1357" y="397"/>
                  </a:lnTo>
                  <a:lnTo>
                    <a:pt x="1320" y="438"/>
                  </a:lnTo>
                  <a:lnTo>
                    <a:pt x="1135" y="522"/>
                  </a:lnTo>
                  <a:lnTo>
                    <a:pt x="960" y="558"/>
                  </a:lnTo>
                  <a:lnTo>
                    <a:pt x="684" y="600"/>
                  </a:lnTo>
                  <a:lnTo>
                    <a:pt x="474" y="630"/>
                  </a:lnTo>
                  <a:lnTo>
                    <a:pt x="390" y="684"/>
                  </a:lnTo>
                  <a:lnTo>
                    <a:pt x="132" y="781"/>
                  </a:lnTo>
                  <a:lnTo>
                    <a:pt x="0" y="829"/>
                  </a:lnTo>
                  <a:lnTo>
                    <a:pt x="234" y="847"/>
                  </a:lnTo>
                  <a:lnTo>
                    <a:pt x="498" y="829"/>
                  </a:lnTo>
                  <a:lnTo>
                    <a:pt x="925" y="739"/>
                  </a:lnTo>
                  <a:lnTo>
                    <a:pt x="840" y="817"/>
                  </a:lnTo>
                  <a:lnTo>
                    <a:pt x="637" y="925"/>
                  </a:lnTo>
                  <a:lnTo>
                    <a:pt x="613" y="943"/>
                  </a:lnTo>
                  <a:lnTo>
                    <a:pt x="1405" y="943"/>
                  </a:lnTo>
                  <a:lnTo>
                    <a:pt x="1411" y="925"/>
                  </a:lnTo>
                  <a:lnTo>
                    <a:pt x="1447" y="943"/>
                  </a:lnTo>
                  <a:lnTo>
                    <a:pt x="2924" y="943"/>
                  </a:lnTo>
                  <a:lnTo>
                    <a:pt x="2888" y="859"/>
                  </a:lnTo>
                  <a:lnTo>
                    <a:pt x="2713" y="775"/>
                  </a:lnTo>
                  <a:lnTo>
                    <a:pt x="2582" y="708"/>
                  </a:lnTo>
                  <a:lnTo>
                    <a:pt x="2336" y="636"/>
                  </a:lnTo>
                  <a:lnTo>
                    <a:pt x="2299" y="606"/>
                  </a:lnTo>
                  <a:lnTo>
                    <a:pt x="2509" y="582"/>
                  </a:lnTo>
                  <a:lnTo>
                    <a:pt x="2606" y="588"/>
                  </a:lnTo>
                  <a:lnTo>
                    <a:pt x="2773" y="588"/>
                  </a:lnTo>
                  <a:lnTo>
                    <a:pt x="3001" y="582"/>
                  </a:lnTo>
                  <a:lnTo>
                    <a:pt x="3259" y="516"/>
                  </a:lnTo>
                  <a:lnTo>
                    <a:pt x="3452" y="438"/>
                  </a:lnTo>
                  <a:lnTo>
                    <a:pt x="3668" y="391"/>
                  </a:lnTo>
                  <a:lnTo>
                    <a:pt x="3668" y="312"/>
                  </a:lnTo>
                  <a:lnTo>
                    <a:pt x="3482" y="300"/>
                  </a:lnTo>
                  <a:lnTo>
                    <a:pt x="3482" y="300"/>
                  </a:lnTo>
                  <a:close/>
                </a:path>
              </a:pathLst>
            </a:custGeom>
            <a:gradFill rotWithShape="0">
              <a:gsLst>
                <a:gs pos="0">
                  <a:schemeClr val="bg2"/>
                </a:gs>
                <a:gs pos="100000">
                  <a:schemeClr val="bg1"/>
                </a:gs>
              </a:gsLst>
              <a:lin ang="5400000" scaled="1"/>
            </a:gradFill>
            <a:ln w="9525">
              <a:noFill/>
              <a:round/>
              <a:headEnd/>
              <a:tailEnd/>
            </a:ln>
          </p:spPr>
          <p:txBody>
            <a:bodyPr/>
            <a:lstStyle/>
            <a:p>
              <a:pPr fontAlgn="base">
                <a:spcBef>
                  <a:spcPct val="0"/>
                </a:spcBef>
                <a:spcAft>
                  <a:spcPct val="0"/>
                </a:spcAft>
                <a:defRPr/>
              </a:pPr>
              <a:endParaRPr lang="en-US">
                <a:solidFill>
                  <a:srgbClr val="FFFFFF"/>
                </a:solidFill>
                <a:latin typeface="Arial" charset="0"/>
              </a:endParaRPr>
            </a:p>
          </p:txBody>
        </p:sp>
        <p:sp>
          <p:nvSpPr>
            <p:cNvPr id="36870" name="Freeform 6"/>
            <p:cNvSpPr>
              <a:spLocks/>
            </p:cNvSpPr>
            <p:nvPr/>
          </p:nvSpPr>
          <p:spPr bwMode="hidden">
            <a:xfrm>
              <a:off x="0" y="524"/>
              <a:ext cx="973" cy="1195"/>
            </a:xfrm>
            <a:custGeom>
              <a:avLst/>
              <a:gdLst/>
              <a:ahLst/>
              <a:cxnLst>
                <a:cxn ang="0">
                  <a:pos x="323" y="1186"/>
                </a:cxn>
                <a:cxn ang="0">
                  <a:pos x="490" y="1192"/>
                </a:cxn>
                <a:cxn ang="0">
                  <a:pos x="580" y="1150"/>
                </a:cxn>
                <a:cxn ang="0">
                  <a:pos x="813" y="1085"/>
                </a:cxn>
                <a:cxn ang="0">
                  <a:pos x="933" y="1055"/>
                </a:cxn>
                <a:cxn ang="0">
                  <a:pos x="759" y="989"/>
                </a:cxn>
                <a:cxn ang="0">
                  <a:pos x="556" y="953"/>
                </a:cxn>
                <a:cxn ang="0">
                  <a:pos x="197" y="971"/>
                </a:cxn>
                <a:cxn ang="0">
                  <a:pos x="299" y="893"/>
                </a:cxn>
                <a:cxn ang="0">
                  <a:pos x="496" y="803"/>
                </a:cxn>
                <a:cxn ang="0">
                  <a:pos x="694" y="671"/>
                </a:cxn>
                <a:cxn ang="0">
                  <a:pos x="700" y="671"/>
                </a:cxn>
                <a:cxn ang="0">
                  <a:pos x="712" y="665"/>
                </a:cxn>
                <a:cxn ang="0">
                  <a:pos x="753" y="647"/>
                </a:cxn>
                <a:cxn ang="0">
                  <a:pos x="777" y="641"/>
                </a:cxn>
                <a:cxn ang="0">
                  <a:pos x="789" y="629"/>
                </a:cxn>
                <a:cxn ang="0">
                  <a:pos x="795" y="617"/>
                </a:cxn>
                <a:cxn ang="0">
                  <a:pos x="789" y="611"/>
                </a:cxn>
                <a:cxn ang="0">
                  <a:pos x="783" y="599"/>
                </a:cxn>
                <a:cxn ang="0">
                  <a:pos x="783" y="575"/>
                </a:cxn>
                <a:cxn ang="0">
                  <a:pos x="795" y="545"/>
                </a:cxn>
                <a:cxn ang="0">
                  <a:pos x="807" y="515"/>
                </a:cxn>
                <a:cxn ang="0">
                  <a:pos x="825" y="485"/>
                </a:cxn>
                <a:cxn ang="0">
                  <a:pos x="837" y="455"/>
                </a:cxn>
                <a:cxn ang="0">
                  <a:pos x="843" y="437"/>
                </a:cxn>
                <a:cxn ang="0">
                  <a:pos x="849" y="431"/>
                </a:cxn>
                <a:cxn ang="0">
                  <a:pos x="849" y="347"/>
                </a:cxn>
                <a:cxn ang="0">
                  <a:pos x="849" y="341"/>
                </a:cxn>
                <a:cxn ang="0">
                  <a:pos x="855" y="335"/>
                </a:cxn>
                <a:cxn ang="0">
                  <a:pos x="873" y="305"/>
                </a:cxn>
                <a:cxn ang="0">
                  <a:pos x="885" y="269"/>
                </a:cxn>
                <a:cxn ang="0">
                  <a:pos x="897" y="239"/>
                </a:cxn>
                <a:cxn ang="0">
                  <a:pos x="903" y="227"/>
                </a:cxn>
                <a:cxn ang="0">
                  <a:pos x="909" y="215"/>
                </a:cxn>
                <a:cxn ang="0">
                  <a:pos x="927" y="173"/>
                </a:cxn>
                <a:cxn ang="0">
                  <a:pos x="945" y="137"/>
                </a:cxn>
                <a:cxn ang="0">
                  <a:pos x="951" y="125"/>
                </a:cxn>
                <a:cxn ang="0">
                  <a:pos x="951" y="119"/>
                </a:cxn>
                <a:cxn ang="0">
                  <a:pos x="969" y="0"/>
                </a:cxn>
                <a:cxn ang="0">
                  <a:pos x="945" y="47"/>
                </a:cxn>
                <a:cxn ang="0">
                  <a:pos x="783" y="113"/>
                </a:cxn>
                <a:cxn ang="0">
                  <a:pos x="706" y="161"/>
                </a:cxn>
                <a:cxn ang="0">
                  <a:pos x="460" y="233"/>
                </a:cxn>
                <a:cxn ang="0">
                  <a:pos x="281" y="287"/>
                </a:cxn>
                <a:cxn ang="0">
                  <a:pos x="173" y="293"/>
                </a:cxn>
                <a:cxn ang="0">
                  <a:pos x="12" y="485"/>
                </a:cxn>
                <a:cxn ang="0">
                  <a:pos x="0" y="509"/>
                </a:cxn>
                <a:cxn ang="0">
                  <a:pos x="0" y="1186"/>
                </a:cxn>
                <a:cxn ang="0">
                  <a:pos x="96" y="1180"/>
                </a:cxn>
                <a:cxn ang="0">
                  <a:pos x="323" y="1186"/>
                </a:cxn>
                <a:cxn ang="0">
                  <a:pos x="323" y="1186"/>
                </a:cxn>
              </a:cxnLst>
              <a:rect l="0" t="0" r="r" b="b"/>
              <a:pathLst>
                <a:path w="969" h="1192">
                  <a:moveTo>
                    <a:pt x="323" y="1186"/>
                  </a:moveTo>
                  <a:lnTo>
                    <a:pt x="490" y="1192"/>
                  </a:lnTo>
                  <a:lnTo>
                    <a:pt x="580" y="1150"/>
                  </a:lnTo>
                  <a:lnTo>
                    <a:pt x="813" y="1085"/>
                  </a:lnTo>
                  <a:lnTo>
                    <a:pt x="933" y="1055"/>
                  </a:lnTo>
                  <a:lnTo>
                    <a:pt x="759" y="989"/>
                  </a:lnTo>
                  <a:lnTo>
                    <a:pt x="556" y="953"/>
                  </a:lnTo>
                  <a:lnTo>
                    <a:pt x="197" y="971"/>
                  </a:lnTo>
                  <a:lnTo>
                    <a:pt x="299" y="893"/>
                  </a:lnTo>
                  <a:lnTo>
                    <a:pt x="496" y="803"/>
                  </a:lnTo>
                  <a:lnTo>
                    <a:pt x="694" y="671"/>
                  </a:lnTo>
                  <a:lnTo>
                    <a:pt x="700" y="671"/>
                  </a:lnTo>
                  <a:lnTo>
                    <a:pt x="712" y="665"/>
                  </a:lnTo>
                  <a:lnTo>
                    <a:pt x="753" y="647"/>
                  </a:lnTo>
                  <a:lnTo>
                    <a:pt x="777" y="641"/>
                  </a:lnTo>
                  <a:lnTo>
                    <a:pt x="789" y="629"/>
                  </a:lnTo>
                  <a:lnTo>
                    <a:pt x="795" y="617"/>
                  </a:lnTo>
                  <a:lnTo>
                    <a:pt x="789" y="611"/>
                  </a:lnTo>
                  <a:lnTo>
                    <a:pt x="783" y="599"/>
                  </a:lnTo>
                  <a:lnTo>
                    <a:pt x="783" y="575"/>
                  </a:lnTo>
                  <a:lnTo>
                    <a:pt x="795" y="545"/>
                  </a:lnTo>
                  <a:lnTo>
                    <a:pt x="807" y="515"/>
                  </a:lnTo>
                  <a:lnTo>
                    <a:pt x="825" y="485"/>
                  </a:lnTo>
                  <a:lnTo>
                    <a:pt x="837" y="455"/>
                  </a:lnTo>
                  <a:lnTo>
                    <a:pt x="843" y="437"/>
                  </a:lnTo>
                  <a:lnTo>
                    <a:pt x="849" y="431"/>
                  </a:lnTo>
                  <a:lnTo>
                    <a:pt x="849" y="347"/>
                  </a:lnTo>
                  <a:lnTo>
                    <a:pt x="849" y="341"/>
                  </a:lnTo>
                  <a:lnTo>
                    <a:pt x="855" y="335"/>
                  </a:lnTo>
                  <a:lnTo>
                    <a:pt x="873" y="305"/>
                  </a:lnTo>
                  <a:lnTo>
                    <a:pt x="885" y="269"/>
                  </a:lnTo>
                  <a:lnTo>
                    <a:pt x="897" y="239"/>
                  </a:lnTo>
                  <a:lnTo>
                    <a:pt x="903" y="227"/>
                  </a:lnTo>
                  <a:lnTo>
                    <a:pt x="909" y="215"/>
                  </a:lnTo>
                  <a:lnTo>
                    <a:pt x="927" y="173"/>
                  </a:lnTo>
                  <a:lnTo>
                    <a:pt x="945" y="137"/>
                  </a:lnTo>
                  <a:lnTo>
                    <a:pt x="951" y="125"/>
                  </a:lnTo>
                  <a:lnTo>
                    <a:pt x="951" y="119"/>
                  </a:lnTo>
                  <a:lnTo>
                    <a:pt x="969" y="0"/>
                  </a:lnTo>
                  <a:lnTo>
                    <a:pt x="945" y="47"/>
                  </a:lnTo>
                  <a:lnTo>
                    <a:pt x="783" y="113"/>
                  </a:lnTo>
                  <a:lnTo>
                    <a:pt x="706" y="161"/>
                  </a:lnTo>
                  <a:lnTo>
                    <a:pt x="460" y="233"/>
                  </a:lnTo>
                  <a:lnTo>
                    <a:pt x="281" y="287"/>
                  </a:lnTo>
                  <a:lnTo>
                    <a:pt x="173" y="293"/>
                  </a:lnTo>
                  <a:lnTo>
                    <a:pt x="12" y="485"/>
                  </a:lnTo>
                  <a:lnTo>
                    <a:pt x="0" y="509"/>
                  </a:lnTo>
                  <a:lnTo>
                    <a:pt x="0" y="1186"/>
                  </a:lnTo>
                  <a:lnTo>
                    <a:pt x="96" y="1180"/>
                  </a:lnTo>
                  <a:lnTo>
                    <a:pt x="323" y="1186"/>
                  </a:lnTo>
                  <a:lnTo>
                    <a:pt x="323" y="1186"/>
                  </a:lnTo>
                  <a:close/>
                </a:path>
              </a:pathLst>
            </a:custGeom>
            <a:gradFill rotWithShape="0">
              <a:gsLst>
                <a:gs pos="0">
                  <a:schemeClr val="bg2"/>
                </a:gs>
                <a:gs pos="100000">
                  <a:schemeClr val="bg1"/>
                </a:gs>
              </a:gsLst>
              <a:lin ang="5400000" scaled="1"/>
            </a:gradFill>
            <a:ln w="9525">
              <a:noFill/>
              <a:round/>
              <a:headEnd/>
              <a:tailEnd/>
            </a:ln>
          </p:spPr>
          <p:txBody>
            <a:bodyPr/>
            <a:lstStyle/>
            <a:p>
              <a:pPr fontAlgn="base">
                <a:spcBef>
                  <a:spcPct val="0"/>
                </a:spcBef>
                <a:spcAft>
                  <a:spcPct val="0"/>
                </a:spcAft>
                <a:defRPr/>
              </a:pPr>
              <a:endParaRPr lang="en-US">
                <a:solidFill>
                  <a:srgbClr val="FFFFFF"/>
                </a:solidFill>
                <a:latin typeface="Arial" charset="0"/>
              </a:endParaRPr>
            </a:p>
          </p:txBody>
        </p:sp>
        <p:sp>
          <p:nvSpPr>
            <p:cNvPr id="36871" name="Freeform 7"/>
            <p:cNvSpPr>
              <a:spLocks/>
            </p:cNvSpPr>
            <p:nvPr/>
          </p:nvSpPr>
          <p:spPr bwMode="hidden">
            <a:xfrm>
              <a:off x="3188" y="1"/>
              <a:ext cx="2570" cy="2266"/>
            </a:xfrm>
            <a:custGeom>
              <a:avLst/>
              <a:gdLst/>
              <a:ahLst/>
              <a:cxnLst>
                <a:cxn ang="0">
                  <a:pos x="859" y="612"/>
                </a:cxn>
                <a:cxn ang="0">
                  <a:pos x="1087" y="853"/>
                </a:cxn>
                <a:cxn ang="0">
                  <a:pos x="961" y="913"/>
                </a:cxn>
                <a:cxn ang="0">
                  <a:pos x="786" y="883"/>
                </a:cxn>
                <a:cxn ang="0">
                  <a:pos x="450" y="931"/>
                </a:cxn>
                <a:cxn ang="0">
                  <a:pos x="150" y="1075"/>
                </a:cxn>
                <a:cxn ang="0">
                  <a:pos x="78" y="1165"/>
                </a:cxn>
                <a:cxn ang="0">
                  <a:pos x="361" y="1256"/>
                </a:cxn>
                <a:cxn ang="0">
                  <a:pos x="444" y="1316"/>
                </a:cxn>
                <a:cxn ang="0">
                  <a:pos x="697" y="1400"/>
                </a:cxn>
                <a:cxn ang="0">
                  <a:pos x="1026" y="1346"/>
                </a:cxn>
                <a:cxn ang="0">
                  <a:pos x="991" y="1412"/>
                </a:cxn>
                <a:cxn ang="0">
                  <a:pos x="804" y="1574"/>
                </a:cxn>
                <a:cxn ang="0">
                  <a:pos x="726" y="1718"/>
                </a:cxn>
                <a:cxn ang="0">
                  <a:pos x="768" y="1742"/>
                </a:cxn>
                <a:cxn ang="0">
                  <a:pos x="865" y="1693"/>
                </a:cxn>
                <a:cxn ang="0">
                  <a:pos x="991" y="1699"/>
                </a:cxn>
                <a:cxn ang="0">
                  <a:pos x="1135" y="1627"/>
                </a:cxn>
                <a:cxn ang="0">
                  <a:pos x="1183" y="1669"/>
                </a:cxn>
                <a:cxn ang="0">
                  <a:pos x="1399" y="1436"/>
                </a:cxn>
                <a:cxn ang="0">
                  <a:pos x="1615" y="1334"/>
                </a:cxn>
                <a:cxn ang="0">
                  <a:pos x="1645" y="1370"/>
                </a:cxn>
                <a:cxn ang="0">
                  <a:pos x="1681" y="1430"/>
                </a:cxn>
                <a:cxn ang="0">
                  <a:pos x="1699" y="1466"/>
                </a:cxn>
                <a:cxn ang="0">
                  <a:pos x="1747" y="1550"/>
                </a:cxn>
                <a:cxn ang="0">
                  <a:pos x="1772" y="1586"/>
                </a:cxn>
                <a:cxn ang="0">
                  <a:pos x="2124" y="2248"/>
                </a:cxn>
                <a:cxn ang="0">
                  <a:pos x="1693" y="1322"/>
                </a:cxn>
                <a:cxn ang="0">
                  <a:pos x="1861" y="1165"/>
                </a:cxn>
                <a:cxn ang="0">
                  <a:pos x="2173" y="1099"/>
                </a:cxn>
                <a:cxn ang="0">
                  <a:pos x="2390" y="1009"/>
                </a:cxn>
                <a:cxn ang="0">
                  <a:pos x="2570" y="805"/>
                </a:cxn>
                <a:cxn ang="0">
                  <a:pos x="2342" y="781"/>
                </a:cxn>
                <a:cxn ang="0">
                  <a:pos x="2114" y="763"/>
                </a:cxn>
                <a:cxn ang="0">
                  <a:pos x="2408" y="433"/>
                </a:cxn>
                <a:cxn ang="0">
                  <a:pos x="2426" y="421"/>
                </a:cxn>
                <a:cxn ang="0">
                  <a:pos x="2474" y="379"/>
                </a:cxn>
                <a:cxn ang="0">
                  <a:pos x="2492" y="355"/>
                </a:cxn>
                <a:cxn ang="0">
                  <a:pos x="2474" y="337"/>
                </a:cxn>
                <a:cxn ang="0">
                  <a:pos x="2474" y="271"/>
                </a:cxn>
                <a:cxn ang="0">
                  <a:pos x="2492" y="192"/>
                </a:cxn>
                <a:cxn ang="0">
                  <a:pos x="2504" y="132"/>
                </a:cxn>
                <a:cxn ang="0">
                  <a:pos x="2492" y="36"/>
                </a:cxn>
                <a:cxn ang="0">
                  <a:pos x="2492" y="24"/>
                </a:cxn>
                <a:cxn ang="0">
                  <a:pos x="2102" y="0"/>
                </a:cxn>
                <a:cxn ang="0">
                  <a:pos x="1909" y="90"/>
                </a:cxn>
                <a:cxn ang="0">
                  <a:pos x="1747" y="535"/>
                </a:cxn>
                <a:cxn ang="0">
                  <a:pos x="1711" y="469"/>
                </a:cxn>
                <a:cxn ang="0">
                  <a:pos x="1633" y="144"/>
                </a:cxn>
                <a:cxn ang="0">
                  <a:pos x="1579" y="0"/>
                </a:cxn>
                <a:cxn ang="0">
                  <a:pos x="738" y="186"/>
                </a:cxn>
                <a:cxn ang="0">
                  <a:pos x="756" y="463"/>
                </a:cxn>
              </a:cxnLst>
              <a:rect l="0" t="0" r="r" b="b"/>
              <a:pathLst>
                <a:path w="2570" h="2266">
                  <a:moveTo>
                    <a:pt x="756" y="463"/>
                  </a:moveTo>
                  <a:lnTo>
                    <a:pt x="859" y="612"/>
                  </a:lnTo>
                  <a:lnTo>
                    <a:pt x="937" y="720"/>
                  </a:lnTo>
                  <a:lnTo>
                    <a:pt x="1087" y="853"/>
                  </a:lnTo>
                  <a:lnTo>
                    <a:pt x="1105" y="907"/>
                  </a:lnTo>
                  <a:lnTo>
                    <a:pt x="961" y="913"/>
                  </a:lnTo>
                  <a:lnTo>
                    <a:pt x="895" y="901"/>
                  </a:lnTo>
                  <a:lnTo>
                    <a:pt x="786" y="883"/>
                  </a:lnTo>
                  <a:lnTo>
                    <a:pt x="637" y="859"/>
                  </a:lnTo>
                  <a:lnTo>
                    <a:pt x="450" y="931"/>
                  </a:lnTo>
                  <a:lnTo>
                    <a:pt x="306" y="1021"/>
                  </a:lnTo>
                  <a:lnTo>
                    <a:pt x="150" y="1075"/>
                  </a:lnTo>
                  <a:lnTo>
                    <a:pt x="0" y="1153"/>
                  </a:lnTo>
                  <a:lnTo>
                    <a:pt x="78" y="1165"/>
                  </a:lnTo>
                  <a:lnTo>
                    <a:pt x="264" y="1220"/>
                  </a:lnTo>
                  <a:lnTo>
                    <a:pt x="361" y="1256"/>
                  </a:lnTo>
                  <a:lnTo>
                    <a:pt x="367" y="1298"/>
                  </a:lnTo>
                  <a:lnTo>
                    <a:pt x="444" y="1316"/>
                  </a:lnTo>
                  <a:lnTo>
                    <a:pt x="558" y="1400"/>
                  </a:lnTo>
                  <a:lnTo>
                    <a:pt x="697" y="1400"/>
                  </a:lnTo>
                  <a:lnTo>
                    <a:pt x="895" y="1346"/>
                  </a:lnTo>
                  <a:lnTo>
                    <a:pt x="1026" y="1346"/>
                  </a:lnTo>
                  <a:lnTo>
                    <a:pt x="1147" y="1358"/>
                  </a:lnTo>
                  <a:lnTo>
                    <a:pt x="991" y="1412"/>
                  </a:lnTo>
                  <a:lnTo>
                    <a:pt x="804" y="1538"/>
                  </a:lnTo>
                  <a:lnTo>
                    <a:pt x="804" y="1574"/>
                  </a:lnTo>
                  <a:lnTo>
                    <a:pt x="762" y="1645"/>
                  </a:lnTo>
                  <a:lnTo>
                    <a:pt x="726" y="1718"/>
                  </a:lnTo>
                  <a:lnTo>
                    <a:pt x="732" y="1754"/>
                  </a:lnTo>
                  <a:lnTo>
                    <a:pt x="768" y="1742"/>
                  </a:lnTo>
                  <a:lnTo>
                    <a:pt x="829" y="1730"/>
                  </a:lnTo>
                  <a:lnTo>
                    <a:pt x="865" y="1693"/>
                  </a:lnTo>
                  <a:lnTo>
                    <a:pt x="925" y="1663"/>
                  </a:lnTo>
                  <a:lnTo>
                    <a:pt x="991" y="1699"/>
                  </a:lnTo>
                  <a:lnTo>
                    <a:pt x="1087" y="1675"/>
                  </a:lnTo>
                  <a:lnTo>
                    <a:pt x="1135" y="1627"/>
                  </a:lnTo>
                  <a:lnTo>
                    <a:pt x="1147" y="1687"/>
                  </a:lnTo>
                  <a:lnTo>
                    <a:pt x="1183" y="1669"/>
                  </a:lnTo>
                  <a:lnTo>
                    <a:pt x="1333" y="1514"/>
                  </a:lnTo>
                  <a:lnTo>
                    <a:pt x="1399" y="1436"/>
                  </a:lnTo>
                  <a:lnTo>
                    <a:pt x="1526" y="1382"/>
                  </a:lnTo>
                  <a:lnTo>
                    <a:pt x="1615" y="1334"/>
                  </a:lnTo>
                  <a:lnTo>
                    <a:pt x="1627" y="1346"/>
                  </a:lnTo>
                  <a:lnTo>
                    <a:pt x="1645" y="1370"/>
                  </a:lnTo>
                  <a:lnTo>
                    <a:pt x="1669" y="1400"/>
                  </a:lnTo>
                  <a:lnTo>
                    <a:pt x="1681" y="1430"/>
                  </a:lnTo>
                  <a:lnTo>
                    <a:pt x="1687" y="1448"/>
                  </a:lnTo>
                  <a:lnTo>
                    <a:pt x="1699" y="1466"/>
                  </a:lnTo>
                  <a:lnTo>
                    <a:pt x="1729" y="1520"/>
                  </a:lnTo>
                  <a:lnTo>
                    <a:pt x="1747" y="1550"/>
                  </a:lnTo>
                  <a:lnTo>
                    <a:pt x="1766" y="1574"/>
                  </a:lnTo>
                  <a:lnTo>
                    <a:pt x="1772" y="1586"/>
                  </a:lnTo>
                  <a:lnTo>
                    <a:pt x="1778" y="1592"/>
                  </a:lnTo>
                  <a:lnTo>
                    <a:pt x="2124" y="2248"/>
                  </a:lnTo>
                  <a:lnTo>
                    <a:pt x="2215" y="2266"/>
                  </a:lnTo>
                  <a:lnTo>
                    <a:pt x="1693" y="1322"/>
                  </a:lnTo>
                  <a:lnTo>
                    <a:pt x="1723" y="1262"/>
                  </a:lnTo>
                  <a:lnTo>
                    <a:pt x="1861" y="1165"/>
                  </a:lnTo>
                  <a:lnTo>
                    <a:pt x="1988" y="1129"/>
                  </a:lnTo>
                  <a:lnTo>
                    <a:pt x="2173" y="1099"/>
                  </a:lnTo>
                  <a:lnTo>
                    <a:pt x="2318" y="1075"/>
                  </a:lnTo>
                  <a:lnTo>
                    <a:pt x="2390" y="1009"/>
                  </a:lnTo>
                  <a:lnTo>
                    <a:pt x="2570" y="895"/>
                  </a:lnTo>
                  <a:lnTo>
                    <a:pt x="2570" y="805"/>
                  </a:lnTo>
                  <a:lnTo>
                    <a:pt x="2516" y="787"/>
                  </a:lnTo>
                  <a:lnTo>
                    <a:pt x="2342" y="781"/>
                  </a:lnTo>
                  <a:lnTo>
                    <a:pt x="2042" y="871"/>
                  </a:lnTo>
                  <a:lnTo>
                    <a:pt x="2114" y="763"/>
                  </a:lnTo>
                  <a:lnTo>
                    <a:pt x="2264" y="624"/>
                  </a:lnTo>
                  <a:lnTo>
                    <a:pt x="2408" y="433"/>
                  </a:lnTo>
                  <a:lnTo>
                    <a:pt x="2414" y="433"/>
                  </a:lnTo>
                  <a:lnTo>
                    <a:pt x="2426" y="421"/>
                  </a:lnTo>
                  <a:lnTo>
                    <a:pt x="2456" y="397"/>
                  </a:lnTo>
                  <a:lnTo>
                    <a:pt x="2474" y="379"/>
                  </a:lnTo>
                  <a:lnTo>
                    <a:pt x="2486" y="367"/>
                  </a:lnTo>
                  <a:lnTo>
                    <a:pt x="2492" y="355"/>
                  </a:lnTo>
                  <a:lnTo>
                    <a:pt x="2486" y="349"/>
                  </a:lnTo>
                  <a:lnTo>
                    <a:pt x="2474" y="337"/>
                  </a:lnTo>
                  <a:lnTo>
                    <a:pt x="2474" y="307"/>
                  </a:lnTo>
                  <a:lnTo>
                    <a:pt x="2474" y="271"/>
                  </a:lnTo>
                  <a:lnTo>
                    <a:pt x="2480" y="228"/>
                  </a:lnTo>
                  <a:lnTo>
                    <a:pt x="2492" y="192"/>
                  </a:lnTo>
                  <a:lnTo>
                    <a:pt x="2498" y="156"/>
                  </a:lnTo>
                  <a:lnTo>
                    <a:pt x="2504" y="132"/>
                  </a:lnTo>
                  <a:lnTo>
                    <a:pt x="2504" y="126"/>
                  </a:lnTo>
                  <a:lnTo>
                    <a:pt x="2492" y="36"/>
                  </a:lnTo>
                  <a:lnTo>
                    <a:pt x="2492" y="36"/>
                  </a:lnTo>
                  <a:lnTo>
                    <a:pt x="2492" y="24"/>
                  </a:lnTo>
                  <a:lnTo>
                    <a:pt x="2498" y="0"/>
                  </a:lnTo>
                  <a:lnTo>
                    <a:pt x="2102" y="0"/>
                  </a:lnTo>
                  <a:lnTo>
                    <a:pt x="2006" y="60"/>
                  </a:lnTo>
                  <a:lnTo>
                    <a:pt x="1909" y="90"/>
                  </a:lnTo>
                  <a:lnTo>
                    <a:pt x="1808" y="337"/>
                  </a:lnTo>
                  <a:lnTo>
                    <a:pt x="1747" y="535"/>
                  </a:lnTo>
                  <a:lnTo>
                    <a:pt x="1687" y="588"/>
                  </a:lnTo>
                  <a:lnTo>
                    <a:pt x="1711" y="469"/>
                  </a:lnTo>
                  <a:lnTo>
                    <a:pt x="1687" y="343"/>
                  </a:lnTo>
                  <a:lnTo>
                    <a:pt x="1633" y="144"/>
                  </a:lnTo>
                  <a:lnTo>
                    <a:pt x="1585" y="12"/>
                  </a:lnTo>
                  <a:lnTo>
                    <a:pt x="1579" y="0"/>
                  </a:lnTo>
                  <a:lnTo>
                    <a:pt x="786" y="0"/>
                  </a:lnTo>
                  <a:lnTo>
                    <a:pt x="738" y="186"/>
                  </a:lnTo>
                  <a:lnTo>
                    <a:pt x="756" y="463"/>
                  </a:lnTo>
                  <a:lnTo>
                    <a:pt x="756" y="463"/>
                  </a:lnTo>
                  <a:close/>
                </a:path>
              </a:pathLst>
            </a:custGeom>
            <a:gradFill rotWithShape="0">
              <a:gsLst>
                <a:gs pos="0">
                  <a:schemeClr val="bg2"/>
                </a:gs>
                <a:gs pos="100000">
                  <a:schemeClr val="bg1"/>
                </a:gs>
              </a:gsLst>
              <a:lin ang="5400000" scaled="1"/>
            </a:gradFill>
            <a:ln w="9525">
              <a:noFill/>
              <a:round/>
              <a:headEnd/>
              <a:tailEnd/>
            </a:ln>
          </p:spPr>
          <p:txBody>
            <a:bodyPr/>
            <a:lstStyle/>
            <a:p>
              <a:pPr fontAlgn="base">
                <a:spcBef>
                  <a:spcPct val="0"/>
                </a:spcBef>
                <a:spcAft>
                  <a:spcPct val="0"/>
                </a:spcAft>
                <a:defRPr/>
              </a:pPr>
              <a:endParaRPr lang="en-US">
                <a:solidFill>
                  <a:srgbClr val="FFFFFF"/>
                </a:solidFill>
                <a:latin typeface="Arial" charset="0"/>
              </a:endParaRPr>
            </a:p>
          </p:txBody>
        </p:sp>
        <p:sp>
          <p:nvSpPr>
            <p:cNvPr id="36872" name="Freeform 8"/>
            <p:cNvSpPr>
              <a:spLocks/>
            </p:cNvSpPr>
            <p:nvPr/>
          </p:nvSpPr>
          <p:spPr bwMode="hidden">
            <a:xfrm>
              <a:off x="3525" y="1"/>
              <a:ext cx="2185" cy="1508"/>
            </a:xfrm>
            <a:custGeom>
              <a:avLst/>
              <a:gdLst/>
              <a:ahLst/>
              <a:cxnLst>
                <a:cxn ang="0">
                  <a:pos x="1034" y="767"/>
                </a:cxn>
                <a:cxn ang="0">
                  <a:pos x="1190" y="1235"/>
                </a:cxn>
                <a:cxn ang="0">
                  <a:pos x="956" y="1193"/>
                </a:cxn>
                <a:cxn ang="0">
                  <a:pos x="723" y="1127"/>
                </a:cxn>
                <a:cxn ang="0">
                  <a:pos x="442" y="1109"/>
                </a:cxn>
                <a:cxn ang="0">
                  <a:pos x="0" y="1079"/>
                </a:cxn>
                <a:cxn ang="0">
                  <a:pos x="30" y="1115"/>
                </a:cxn>
                <a:cxn ang="0">
                  <a:pos x="496" y="1133"/>
                </a:cxn>
                <a:cxn ang="0">
                  <a:pos x="777" y="1187"/>
                </a:cxn>
                <a:cxn ang="0">
                  <a:pos x="1130" y="1301"/>
                </a:cxn>
                <a:cxn ang="0">
                  <a:pos x="1070" y="1319"/>
                </a:cxn>
                <a:cxn ang="0">
                  <a:pos x="711" y="1505"/>
                </a:cxn>
                <a:cxn ang="0">
                  <a:pos x="765" y="1481"/>
                </a:cxn>
                <a:cxn ang="0">
                  <a:pos x="861" y="1439"/>
                </a:cxn>
                <a:cxn ang="0">
                  <a:pos x="1022" y="1355"/>
                </a:cxn>
                <a:cxn ang="0">
                  <a:pos x="1214" y="1295"/>
                </a:cxn>
                <a:cxn ang="0">
                  <a:pos x="1267" y="1223"/>
                </a:cxn>
                <a:cxn ang="0">
                  <a:pos x="1632" y="1043"/>
                </a:cxn>
                <a:cxn ang="0">
                  <a:pos x="1931" y="953"/>
                </a:cxn>
                <a:cxn ang="0">
                  <a:pos x="2176" y="821"/>
                </a:cxn>
                <a:cxn ang="0">
                  <a:pos x="1961" y="911"/>
                </a:cxn>
                <a:cxn ang="0">
                  <a:pos x="1656" y="989"/>
                </a:cxn>
                <a:cxn ang="0">
                  <a:pos x="1339" y="1151"/>
                </a:cxn>
                <a:cxn ang="0">
                  <a:pos x="1501" y="905"/>
                </a:cxn>
                <a:cxn ang="0">
                  <a:pos x="1620" y="545"/>
                </a:cxn>
                <a:cxn ang="0">
                  <a:pos x="1740" y="372"/>
                </a:cxn>
                <a:cxn ang="0">
                  <a:pos x="1979" y="60"/>
                </a:cxn>
                <a:cxn ang="0">
                  <a:pos x="2003" y="0"/>
                </a:cxn>
                <a:cxn ang="0">
                  <a:pos x="1973" y="0"/>
                </a:cxn>
                <a:cxn ang="0">
                  <a:pos x="1596" y="480"/>
                </a:cxn>
                <a:cxn ang="0">
                  <a:pos x="1477" y="887"/>
                </a:cxn>
                <a:cxn ang="0">
                  <a:pos x="1255" y="1175"/>
                </a:cxn>
                <a:cxn ang="0">
                  <a:pos x="1130" y="905"/>
                </a:cxn>
                <a:cxn ang="0">
                  <a:pos x="1010" y="540"/>
                </a:cxn>
                <a:cxn ang="0">
                  <a:pos x="885" y="222"/>
                </a:cxn>
                <a:cxn ang="0">
                  <a:pos x="789" y="0"/>
                </a:cxn>
                <a:cxn ang="0">
                  <a:pos x="753" y="0"/>
                </a:cxn>
                <a:cxn ang="0">
                  <a:pos x="903" y="354"/>
                </a:cxn>
                <a:cxn ang="0">
                  <a:pos x="1034" y="767"/>
                </a:cxn>
                <a:cxn ang="0">
                  <a:pos x="1034" y="767"/>
                </a:cxn>
              </a:cxnLst>
              <a:rect l="0" t="0" r="r" b="b"/>
              <a:pathLst>
                <a:path w="2176" h="1505">
                  <a:moveTo>
                    <a:pt x="1034" y="767"/>
                  </a:moveTo>
                  <a:lnTo>
                    <a:pt x="1190" y="1235"/>
                  </a:lnTo>
                  <a:lnTo>
                    <a:pt x="956" y="1193"/>
                  </a:lnTo>
                  <a:lnTo>
                    <a:pt x="723" y="1127"/>
                  </a:lnTo>
                  <a:lnTo>
                    <a:pt x="442" y="1109"/>
                  </a:lnTo>
                  <a:lnTo>
                    <a:pt x="0" y="1079"/>
                  </a:lnTo>
                  <a:lnTo>
                    <a:pt x="30" y="1115"/>
                  </a:lnTo>
                  <a:lnTo>
                    <a:pt x="496" y="1133"/>
                  </a:lnTo>
                  <a:lnTo>
                    <a:pt x="777" y="1187"/>
                  </a:lnTo>
                  <a:lnTo>
                    <a:pt x="1130" y="1301"/>
                  </a:lnTo>
                  <a:lnTo>
                    <a:pt x="1070" y="1319"/>
                  </a:lnTo>
                  <a:lnTo>
                    <a:pt x="711" y="1505"/>
                  </a:lnTo>
                  <a:lnTo>
                    <a:pt x="765" y="1481"/>
                  </a:lnTo>
                  <a:lnTo>
                    <a:pt x="861" y="1439"/>
                  </a:lnTo>
                  <a:lnTo>
                    <a:pt x="1022" y="1355"/>
                  </a:lnTo>
                  <a:lnTo>
                    <a:pt x="1214" y="1295"/>
                  </a:lnTo>
                  <a:lnTo>
                    <a:pt x="1267" y="1223"/>
                  </a:lnTo>
                  <a:lnTo>
                    <a:pt x="1632" y="1043"/>
                  </a:lnTo>
                  <a:lnTo>
                    <a:pt x="1931" y="953"/>
                  </a:lnTo>
                  <a:lnTo>
                    <a:pt x="2176" y="821"/>
                  </a:lnTo>
                  <a:lnTo>
                    <a:pt x="1961" y="911"/>
                  </a:lnTo>
                  <a:lnTo>
                    <a:pt x="1656" y="989"/>
                  </a:lnTo>
                  <a:lnTo>
                    <a:pt x="1339" y="1151"/>
                  </a:lnTo>
                  <a:lnTo>
                    <a:pt x="1501" y="905"/>
                  </a:lnTo>
                  <a:lnTo>
                    <a:pt x="1620" y="545"/>
                  </a:lnTo>
                  <a:lnTo>
                    <a:pt x="1740" y="372"/>
                  </a:lnTo>
                  <a:lnTo>
                    <a:pt x="1979" y="60"/>
                  </a:lnTo>
                  <a:lnTo>
                    <a:pt x="2003" y="0"/>
                  </a:lnTo>
                  <a:lnTo>
                    <a:pt x="1973" y="0"/>
                  </a:lnTo>
                  <a:lnTo>
                    <a:pt x="1596" y="480"/>
                  </a:lnTo>
                  <a:lnTo>
                    <a:pt x="1477" y="887"/>
                  </a:lnTo>
                  <a:lnTo>
                    <a:pt x="1255" y="1175"/>
                  </a:lnTo>
                  <a:lnTo>
                    <a:pt x="1130" y="905"/>
                  </a:lnTo>
                  <a:lnTo>
                    <a:pt x="1010" y="540"/>
                  </a:lnTo>
                  <a:lnTo>
                    <a:pt x="885" y="222"/>
                  </a:lnTo>
                  <a:lnTo>
                    <a:pt x="789" y="0"/>
                  </a:lnTo>
                  <a:lnTo>
                    <a:pt x="753" y="0"/>
                  </a:lnTo>
                  <a:lnTo>
                    <a:pt x="903" y="354"/>
                  </a:lnTo>
                  <a:lnTo>
                    <a:pt x="1034" y="767"/>
                  </a:lnTo>
                  <a:lnTo>
                    <a:pt x="1034" y="767"/>
                  </a:lnTo>
                  <a:close/>
                </a:path>
              </a:pathLst>
            </a:custGeom>
            <a:gradFill rotWithShape="0">
              <a:gsLst>
                <a:gs pos="0">
                  <a:schemeClr val="accent2"/>
                </a:gs>
                <a:gs pos="100000">
                  <a:schemeClr val="bg1"/>
                </a:gs>
              </a:gsLst>
              <a:lin ang="5400000" scaled="1"/>
            </a:gradFill>
            <a:ln w="9525">
              <a:noFill/>
              <a:round/>
              <a:headEnd/>
              <a:tailEnd/>
            </a:ln>
          </p:spPr>
          <p:txBody>
            <a:bodyPr/>
            <a:lstStyle/>
            <a:p>
              <a:pPr fontAlgn="base">
                <a:spcBef>
                  <a:spcPct val="0"/>
                </a:spcBef>
                <a:spcAft>
                  <a:spcPct val="0"/>
                </a:spcAft>
                <a:defRPr/>
              </a:pPr>
              <a:endParaRPr lang="en-US">
                <a:solidFill>
                  <a:srgbClr val="FFFFFF"/>
                </a:solidFill>
                <a:latin typeface="Arial" charset="0"/>
              </a:endParaRPr>
            </a:p>
          </p:txBody>
        </p:sp>
        <p:sp>
          <p:nvSpPr>
            <p:cNvPr id="36873" name="Freeform 9"/>
            <p:cNvSpPr>
              <a:spLocks/>
            </p:cNvSpPr>
            <p:nvPr/>
          </p:nvSpPr>
          <p:spPr bwMode="hidden">
            <a:xfrm>
              <a:off x="0" y="649"/>
              <a:ext cx="816" cy="806"/>
            </a:xfrm>
            <a:custGeom>
              <a:avLst/>
              <a:gdLst/>
              <a:ahLst/>
              <a:cxnLst>
                <a:cxn ang="0">
                  <a:pos x="161" y="564"/>
                </a:cxn>
                <a:cxn ang="0">
                  <a:pos x="329" y="438"/>
                </a:cxn>
                <a:cxn ang="0">
                  <a:pos x="646" y="216"/>
                </a:cxn>
                <a:cxn ang="0">
                  <a:pos x="813" y="0"/>
                </a:cxn>
                <a:cxn ang="0">
                  <a:pos x="676" y="150"/>
                </a:cxn>
                <a:cxn ang="0">
                  <a:pos x="144" y="504"/>
                </a:cxn>
                <a:cxn ang="0">
                  <a:pos x="0" y="732"/>
                </a:cxn>
                <a:cxn ang="0">
                  <a:pos x="0" y="804"/>
                </a:cxn>
                <a:cxn ang="0">
                  <a:pos x="161" y="564"/>
                </a:cxn>
                <a:cxn ang="0">
                  <a:pos x="161" y="564"/>
                </a:cxn>
              </a:cxnLst>
              <a:rect l="0" t="0" r="r" b="b"/>
              <a:pathLst>
                <a:path w="813" h="804">
                  <a:moveTo>
                    <a:pt x="161" y="564"/>
                  </a:moveTo>
                  <a:lnTo>
                    <a:pt x="329" y="438"/>
                  </a:lnTo>
                  <a:lnTo>
                    <a:pt x="646" y="216"/>
                  </a:lnTo>
                  <a:lnTo>
                    <a:pt x="813" y="0"/>
                  </a:lnTo>
                  <a:lnTo>
                    <a:pt x="676" y="150"/>
                  </a:lnTo>
                  <a:lnTo>
                    <a:pt x="144" y="504"/>
                  </a:lnTo>
                  <a:lnTo>
                    <a:pt x="0" y="732"/>
                  </a:lnTo>
                  <a:lnTo>
                    <a:pt x="0" y="804"/>
                  </a:lnTo>
                  <a:lnTo>
                    <a:pt x="161" y="564"/>
                  </a:lnTo>
                  <a:lnTo>
                    <a:pt x="161" y="564"/>
                  </a:lnTo>
                  <a:close/>
                </a:path>
              </a:pathLst>
            </a:custGeom>
            <a:gradFill rotWithShape="0">
              <a:gsLst>
                <a:gs pos="0">
                  <a:schemeClr val="accent2"/>
                </a:gs>
                <a:gs pos="100000">
                  <a:schemeClr val="bg1"/>
                </a:gs>
              </a:gsLst>
              <a:lin ang="5400000" scaled="1"/>
            </a:gradFill>
            <a:ln w="9525">
              <a:noFill/>
              <a:round/>
              <a:headEnd/>
              <a:tailEnd/>
            </a:ln>
          </p:spPr>
          <p:txBody>
            <a:bodyPr/>
            <a:lstStyle/>
            <a:p>
              <a:pPr fontAlgn="base">
                <a:spcBef>
                  <a:spcPct val="0"/>
                </a:spcBef>
                <a:spcAft>
                  <a:spcPct val="0"/>
                </a:spcAft>
                <a:defRPr/>
              </a:pPr>
              <a:endParaRPr lang="en-US">
                <a:solidFill>
                  <a:srgbClr val="FFFFFF"/>
                </a:solidFill>
                <a:latin typeface="Arial" charset="0"/>
              </a:endParaRPr>
            </a:p>
          </p:txBody>
        </p:sp>
        <p:sp>
          <p:nvSpPr>
            <p:cNvPr id="36874" name="Freeform 10"/>
            <p:cNvSpPr>
              <a:spLocks/>
            </p:cNvSpPr>
            <p:nvPr/>
          </p:nvSpPr>
          <p:spPr bwMode="hidden">
            <a:xfrm>
              <a:off x="0" y="1545"/>
              <a:ext cx="762" cy="107"/>
            </a:xfrm>
            <a:custGeom>
              <a:avLst/>
              <a:gdLst/>
              <a:ahLst/>
              <a:cxnLst>
                <a:cxn ang="0">
                  <a:pos x="460" y="66"/>
                </a:cxn>
                <a:cxn ang="0">
                  <a:pos x="759" y="0"/>
                </a:cxn>
                <a:cxn ang="0">
                  <a:pos x="496" y="36"/>
                </a:cxn>
                <a:cxn ang="0">
                  <a:pos x="138" y="48"/>
                </a:cxn>
                <a:cxn ang="0">
                  <a:pos x="0" y="78"/>
                </a:cxn>
                <a:cxn ang="0">
                  <a:pos x="0" y="107"/>
                </a:cxn>
                <a:cxn ang="0">
                  <a:pos x="96" y="89"/>
                </a:cxn>
                <a:cxn ang="0">
                  <a:pos x="460" y="66"/>
                </a:cxn>
                <a:cxn ang="0">
                  <a:pos x="460" y="66"/>
                </a:cxn>
              </a:cxnLst>
              <a:rect l="0" t="0" r="r" b="b"/>
              <a:pathLst>
                <a:path w="759" h="107">
                  <a:moveTo>
                    <a:pt x="460" y="66"/>
                  </a:moveTo>
                  <a:lnTo>
                    <a:pt x="759" y="0"/>
                  </a:lnTo>
                  <a:lnTo>
                    <a:pt x="496" y="36"/>
                  </a:lnTo>
                  <a:lnTo>
                    <a:pt x="138" y="48"/>
                  </a:lnTo>
                  <a:lnTo>
                    <a:pt x="0" y="78"/>
                  </a:lnTo>
                  <a:lnTo>
                    <a:pt x="0" y="107"/>
                  </a:lnTo>
                  <a:lnTo>
                    <a:pt x="96" y="89"/>
                  </a:lnTo>
                  <a:lnTo>
                    <a:pt x="460" y="66"/>
                  </a:lnTo>
                  <a:lnTo>
                    <a:pt x="460" y="66"/>
                  </a:lnTo>
                  <a:close/>
                </a:path>
              </a:pathLst>
            </a:custGeom>
            <a:gradFill rotWithShape="0">
              <a:gsLst>
                <a:gs pos="0">
                  <a:schemeClr val="accent2"/>
                </a:gs>
                <a:gs pos="100000">
                  <a:schemeClr val="bg1"/>
                </a:gs>
              </a:gsLst>
              <a:lin ang="5400000" scaled="1"/>
            </a:gradFill>
            <a:ln w="9525">
              <a:noFill/>
              <a:round/>
              <a:headEnd/>
              <a:tailEnd/>
            </a:ln>
          </p:spPr>
          <p:txBody>
            <a:bodyPr/>
            <a:lstStyle/>
            <a:p>
              <a:pPr fontAlgn="base">
                <a:spcBef>
                  <a:spcPct val="0"/>
                </a:spcBef>
                <a:spcAft>
                  <a:spcPct val="0"/>
                </a:spcAft>
                <a:defRPr/>
              </a:pPr>
              <a:endParaRPr lang="en-US">
                <a:solidFill>
                  <a:srgbClr val="FFFFFF"/>
                </a:solidFill>
                <a:latin typeface="Arial" charset="0"/>
              </a:endParaRPr>
            </a:p>
          </p:txBody>
        </p:sp>
        <p:sp>
          <p:nvSpPr>
            <p:cNvPr id="36875" name="Freeform 11"/>
            <p:cNvSpPr>
              <a:spLocks/>
            </p:cNvSpPr>
            <p:nvPr/>
          </p:nvSpPr>
          <p:spPr bwMode="hidden">
            <a:xfrm>
              <a:off x="2314" y="3431"/>
              <a:ext cx="3182" cy="745"/>
            </a:xfrm>
            <a:custGeom>
              <a:avLst/>
              <a:gdLst/>
              <a:ahLst/>
              <a:cxnLst>
                <a:cxn ang="0">
                  <a:pos x="1387" y="239"/>
                </a:cxn>
                <a:cxn ang="0">
                  <a:pos x="1734" y="233"/>
                </a:cxn>
                <a:cxn ang="0">
                  <a:pos x="2087" y="251"/>
                </a:cxn>
                <a:cxn ang="0">
                  <a:pos x="2505" y="233"/>
                </a:cxn>
                <a:cxn ang="0">
                  <a:pos x="3169" y="204"/>
                </a:cxn>
                <a:cxn ang="0">
                  <a:pos x="3115" y="186"/>
                </a:cxn>
                <a:cxn ang="0">
                  <a:pos x="2422" y="221"/>
                </a:cxn>
                <a:cxn ang="0">
                  <a:pos x="2003" y="221"/>
                </a:cxn>
                <a:cxn ang="0">
                  <a:pos x="1459" y="186"/>
                </a:cxn>
                <a:cxn ang="0">
                  <a:pos x="1543" y="168"/>
                </a:cxn>
                <a:cxn ang="0">
                  <a:pos x="2039" y="0"/>
                </a:cxn>
                <a:cxn ang="0">
                  <a:pos x="1961" y="24"/>
                </a:cxn>
                <a:cxn ang="0">
                  <a:pos x="1836" y="66"/>
                </a:cxn>
                <a:cxn ang="0">
                  <a:pos x="1602" y="138"/>
                </a:cxn>
                <a:cxn ang="0">
                  <a:pos x="1339" y="198"/>
                </a:cxn>
                <a:cxn ang="0">
                  <a:pos x="1268" y="251"/>
                </a:cxn>
                <a:cxn ang="0">
                  <a:pos x="765" y="413"/>
                </a:cxn>
                <a:cxn ang="0">
                  <a:pos x="335" y="503"/>
                </a:cxn>
                <a:cxn ang="0">
                  <a:pos x="0" y="617"/>
                </a:cxn>
                <a:cxn ang="0">
                  <a:pos x="299" y="539"/>
                </a:cxn>
                <a:cxn ang="0">
                  <a:pos x="735" y="449"/>
                </a:cxn>
                <a:cxn ang="0">
                  <a:pos x="1178" y="311"/>
                </a:cxn>
                <a:cxn ang="0">
                  <a:pos x="981" y="491"/>
                </a:cxn>
                <a:cxn ang="0">
                  <a:pos x="867" y="743"/>
                </a:cxn>
                <a:cxn ang="0">
                  <a:pos x="861" y="743"/>
                </a:cxn>
                <a:cxn ang="0">
                  <a:pos x="933" y="743"/>
                </a:cxn>
                <a:cxn ang="0">
                  <a:pos x="1022" y="497"/>
                </a:cxn>
                <a:cxn ang="0">
                  <a:pos x="1297" y="281"/>
                </a:cxn>
                <a:cxn ang="0">
                  <a:pos x="1531" y="449"/>
                </a:cxn>
                <a:cxn ang="0">
                  <a:pos x="1770" y="677"/>
                </a:cxn>
                <a:cxn ang="0">
                  <a:pos x="1854" y="743"/>
                </a:cxn>
                <a:cxn ang="0">
                  <a:pos x="1919" y="743"/>
                </a:cxn>
                <a:cxn ang="0">
                  <a:pos x="1692" y="527"/>
                </a:cxn>
                <a:cxn ang="0">
                  <a:pos x="1387" y="239"/>
                </a:cxn>
                <a:cxn ang="0">
                  <a:pos x="1387" y="239"/>
                </a:cxn>
              </a:cxnLst>
              <a:rect l="0" t="0" r="r" b="b"/>
              <a:pathLst>
                <a:path w="3169" h="743">
                  <a:moveTo>
                    <a:pt x="1387" y="239"/>
                  </a:moveTo>
                  <a:lnTo>
                    <a:pt x="1734" y="233"/>
                  </a:lnTo>
                  <a:lnTo>
                    <a:pt x="2087" y="251"/>
                  </a:lnTo>
                  <a:lnTo>
                    <a:pt x="2505" y="233"/>
                  </a:lnTo>
                  <a:lnTo>
                    <a:pt x="3169" y="204"/>
                  </a:lnTo>
                  <a:lnTo>
                    <a:pt x="3115" y="186"/>
                  </a:lnTo>
                  <a:lnTo>
                    <a:pt x="2422" y="221"/>
                  </a:lnTo>
                  <a:lnTo>
                    <a:pt x="2003" y="221"/>
                  </a:lnTo>
                  <a:lnTo>
                    <a:pt x="1459" y="186"/>
                  </a:lnTo>
                  <a:lnTo>
                    <a:pt x="1543" y="168"/>
                  </a:lnTo>
                  <a:lnTo>
                    <a:pt x="2039" y="0"/>
                  </a:lnTo>
                  <a:lnTo>
                    <a:pt x="1961" y="24"/>
                  </a:lnTo>
                  <a:lnTo>
                    <a:pt x="1836" y="66"/>
                  </a:lnTo>
                  <a:lnTo>
                    <a:pt x="1602" y="138"/>
                  </a:lnTo>
                  <a:lnTo>
                    <a:pt x="1339" y="198"/>
                  </a:lnTo>
                  <a:lnTo>
                    <a:pt x="1268" y="251"/>
                  </a:lnTo>
                  <a:lnTo>
                    <a:pt x="765" y="413"/>
                  </a:lnTo>
                  <a:lnTo>
                    <a:pt x="335" y="503"/>
                  </a:lnTo>
                  <a:lnTo>
                    <a:pt x="0" y="617"/>
                  </a:lnTo>
                  <a:lnTo>
                    <a:pt x="299" y="539"/>
                  </a:lnTo>
                  <a:lnTo>
                    <a:pt x="735" y="449"/>
                  </a:lnTo>
                  <a:lnTo>
                    <a:pt x="1178" y="311"/>
                  </a:lnTo>
                  <a:lnTo>
                    <a:pt x="981" y="491"/>
                  </a:lnTo>
                  <a:lnTo>
                    <a:pt x="867" y="743"/>
                  </a:lnTo>
                  <a:lnTo>
                    <a:pt x="861" y="743"/>
                  </a:lnTo>
                  <a:lnTo>
                    <a:pt x="933" y="743"/>
                  </a:lnTo>
                  <a:lnTo>
                    <a:pt x="1022" y="497"/>
                  </a:lnTo>
                  <a:lnTo>
                    <a:pt x="1297" y="281"/>
                  </a:lnTo>
                  <a:lnTo>
                    <a:pt x="1531" y="449"/>
                  </a:lnTo>
                  <a:lnTo>
                    <a:pt x="1770" y="677"/>
                  </a:lnTo>
                  <a:lnTo>
                    <a:pt x="1854" y="743"/>
                  </a:lnTo>
                  <a:lnTo>
                    <a:pt x="1919" y="743"/>
                  </a:lnTo>
                  <a:lnTo>
                    <a:pt x="1692" y="527"/>
                  </a:lnTo>
                  <a:lnTo>
                    <a:pt x="1387" y="239"/>
                  </a:lnTo>
                  <a:lnTo>
                    <a:pt x="1387" y="239"/>
                  </a:lnTo>
                  <a:close/>
                </a:path>
              </a:pathLst>
            </a:custGeom>
            <a:gradFill rotWithShape="0">
              <a:gsLst>
                <a:gs pos="0">
                  <a:schemeClr val="accent2"/>
                </a:gs>
                <a:gs pos="100000">
                  <a:schemeClr val="bg1"/>
                </a:gs>
              </a:gsLst>
              <a:lin ang="2700000" scaled="1"/>
            </a:gradFill>
            <a:ln w="9525">
              <a:noFill/>
              <a:round/>
              <a:headEnd/>
              <a:tailEnd/>
            </a:ln>
          </p:spPr>
          <p:txBody>
            <a:bodyPr/>
            <a:lstStyle/>
            <a:p>
              <a:pPr fontAlgn="base">
                <a:spcBef>
                  <a:spcPct val="0"/>
                </a:spcBef>
                <a:spcAft>
                  <a:spcPct val="0"/>
                </a:spcAft>
                <a:defRPr/>
              </a:pPr>
              <a:endParaRPr lang="en-US">
                <a:solidFill>
                  <a:srgbClr val="FFFFFF"/>
                </a:solidFill>
                <a:latin typeface="Arial" charset="0"/>
              </a:endParaRPr>
            </a:p>
          </p:txBody>
        </p:sp>
        <p:sp>
          <p:nvSpPr>
            <p:cNvPr id="36876" name="Rectangle 12"/>
            <p:cNvSpPr>
              <a:spLocks noChangeArrowheads="1"/>
            </p:cNvSpPr>
            <p:nvPr/>
          </p:nvSpPr>
          <p:spPr bwMode="hidden">
            <a:xfrm>
              <a:off x="192" y="127"/>
              <a:ext cx="1" cy="1"/>
            </a:xfrm>
            <a:prstGeom prst="rect">
              <a:avLst/>
            </a:prstGeom>
            <a:solidFill>
              <a:srgbClr val="9A1E8D"/>
            </a:solidFill>
            <a:ln w="9525">
              <a:noFill/>
              <a:miter lim="800000"/>
              <a:headEnd/>
              <a:tailEnd/>
            </a:ln>
          </p:spPr>
          <p:txBody>
            <a:bodyPr/>
            <a:lstStyle/>
            <a:p>
              <a:pPr fontAlgn="base">
                <a:spcBef>
                  <a:spcPct val="0"/>
                </a:spcBef>
                <a:spcAft>
                  <a:spcPct val="0"/>
                </a:spcAft>
                <a:defRPr/>
              </a:pPr>
              <a:endParaRPr lang="en-US">
                <a:solidFill>
                  <a:srgbClr val="FFFFFF"/>
                </a:solidFill>
                <a:latin typeface="Arial" charset="0"/>
              </a:endParaRPr>
            </a:p>
          </p:txBody>
        </p:sp>
        <p:sp>
          <p:nvSpPr>
            <p:cNvPr id="36877" name="Rectangle 13"/>
            <p:cNvSpPr>
              <a:spLocks noChangeArrowheads="1"/>
            </p:cNvSpPr>
            <p:nvPr/>
          </p:nvSpPr>
          <p:spPr bwMode="hidden">
            <a:xfrm>
              <a:off x="204" y="131"/>
              <a:ext cx="1" cy="1"/>
            </a:xfrm>
            <a:prstGeom prst="rect">
              <a:avLst/>
            </a:prstGeom>
            <a:solidFill>
              <a:srgbClr val="9A1E8D"/>
            </a:solidFill>
            <a:ln w="9525">
              <a:noFill/>
              <a:miter lim="800000"/>
              <a:headEnd/>
              <a:tailEnd/>
            </a:ln>
          </p:spPr>
          <p:txBody>
            <a:bodyPr/>
            <a:lstStyle/>
            <a:p>
              <a:pPr fontAlgn="base">
                <a:spcBef>
                  <a:spcPct val="0"/>
                </a:spcBef>
                <a:spcAft>
                  <a:spcPct val="0"/>
                </a:spcAft>
                <a:defRPr/>
              </a:pPr>
              <a:endParaRPr lang="en-US">
                <a:solidFill>
                  <a:srgbClr val="FFFFFF"/>
                </a:solidFill>
                <a:latin typeface="Arial" charset="0"/>
              </a:endParaRPr>
            </a:p>
          </p:txBody>
        </p:sp>
        <p:sp>
          <p:nvSpPr>
            <p:cNvPr id="36878" name="Freeform 14"/>
            <p:cNvSpPr>
              <a:spLocks/>
            </p:cNvSpPr>
            <p:nvPr/>
          </p:nvSpPr>
          <p:spPr bwMode="hidden">
            <a:xfrm>
              <a:off x="0" y="4032"/>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pPr fontAlgn="base">
                <a:spcBef>
                  <a:spcPct val="0"/>
                </a:spcBef>
                <a:spcAft>
                  <a:spcPct val="0"/>
                </a:spcAft>
                <a:defRPr/>
              </a:pPr>
              <a:endParaRPr lang="en-US">
                <a:solidFill>
                  <a:srgbClr val="FFFFFF"/>
                </a:solidFill>
                <a:latin typeface="Arial" charset="0"/>
              </a:endParaRPr>
            </a:p>
          </p:txBody>
        </p:sp>
        <p:sp>
          <p:nvSpPr>
            <p:cNvPr id="36879" name="Freeform 15"/>
            <p:cNvSpPr>
              <a:spLocks/>
            </p:cNvSpPr>
            <p:nvPr/>
          </p:nvSpPr>
          <p:spPr bwMode="hidden">
            <a:xfrm>
              <a:off x="0" y="4032"/>
              <a:ext cx="5760" cy="336"/>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pPr fontAlgn="base">
                <a:spcBef>
                  <a:spcPct val="0"/>
                </a:spcBef>
                <a:spcAft>
                  <a:spcPct val="0"/>
                </a:spcAft>
                <a:defRPr/>
              </a:pPr>
              <a:endParaRPr lang="en-US">
                <a:solidFill>
                  <a:srgbClr val="FFFFFF"/>
                </a:solidFill>
                <a:latin typeface="Arial" charset="0"/>
              </a:endParaRPr>
            </a:p>
          </p:txBody>
        </p:sp>
        <p:sp>
          <p:nvSpPr>
            <p:cNvPr id="36880" name="Freeform 16"/>
            <p:cNvSpPr>
              <a:spLocks/>
            </p:cNvSpPr>
            <p:nvPr/>
          </p:nvSpPr>
          <p:spPr bwMode="hidden">
            <a:xfrm>
              <a:off x="0" y="0"/>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2">
                    <a:gamma/>
                    <a:shade val="56078"/>
                    <a:invGamma/>
                  </a:schemeClr>
                </a:gs>
                <a:gs pos="100000">
                  <a:schemeClr val="bg2"/>
                </a:gs>
              </a:gsLst>
              <a:lin ang="5400000" scaled="1"/>
            </a:gradFill>
            <a:ln w="9525">
              <a:noFill/>
              <a:round/>
              <a:headEnd/>
              <a:tailEnd/>
            </a:ln>
          </p:spPr>
          <p:txBody>
            <a:bodyPr/>
            <a:lstStyle/>
            <a:p>
              <a:pPr fontAlgn="base">
                <a:spcBef>
                  <a:spcPct val="0"/>
                </a:spcBef>
                <a:spcAft>
                  <a:spcPct val="0"/>
                </a:spcAft>
                <a:defRPr/>
              </a:pPr>
              <a:endParaRPr lang="en-US">
                <a:solidFill>
                  <a:srgbClr val="FFFFFF"/>
                </a:solidFill>
                <a:latin typeface="Arial" charset="0"/>
              </a:endParaRPr>
            </a:p>
          </p:txBody>
        </p:sp>
        <p:sp>
          <p:nvSpPr>
            <p:cNvPr id="36881" name="Freeform 17"/>
            <p:cNvSpPr>
              <a:spLocks/>
            </p:cNvSpPr>
            <p:nvPr/>
          </p:nvSpPr>
          <p:spPr bwMode="hidden">
            <a:xfrm>
              <a:off x="509" y="229"/>
              <a:ext cx="3188" cy="2024"/>
            </a:xfrm>
            <a:custGeom>
              <a:avLst/>
              <a:gdLst/>
              <a:ahLst/>
              <a:cxnLst>
                <a:cxn ang="0">
                  <a:pos x="871" y="1423"/>
                </a:cxn>
                <a:cxn ang="0">
                  <a:pos x="907" y="1393"/>
                </a:cxn>
                <a:cxn ang="0">
                  <a:pos x="991" y="1320"/>
                </a:cxn>
                <a:cxn ang="0">
                  <a:pos x="1033" y="1297"/>
                </a:cxn>
                <a:cxn ang="0">
                  <a:pos x="1086" y="1249"/>
                </a:cxn>
                <a:cxn ang="0">
                  <a:pos x="1123" y="1219"/>
                </a:cxn>
                <a:cxn ang="0">
                  <a:pos x="1057" y="1153"/>
                </a:cxn>
                <a:cxn ang="0">
                  <a:pos x="877" y="1021"/>
                </a:cxn>
                <a:cxn ang="0">
                  <a:pos x="655" y="907"/>
                </a:cxn>
                <a:cxn ang="0">
                  <a:pos x="655" y="846"/>
                </a:cxn>
                <a:cxn ang="0">
                  <a:pos x="643" y="708"/>
                </a:cxn>
                <a:cxn ang="0">
                  <a:pos x="552" y="642"/>
                </a:cxn>
                <a:cxn ang="0">
                  <a:pos x="510" y="570"/>
                </a:cxn>
                <a:cxn ang="0">
                  <a:pos x="637" y="564"/>
                </a:cxn>
                <a:cxn ang="0">
                  <a:pos x="763" y="570"/>
                </a:cxn>
                <a:cxn ang="0">
                  <a:pos x="1091" y="850"/>
                </a:cxn>
                <a:cxn ang="0">
                  <a:pos x="1009" y="566"/>
                </a:cxn>
                <a:cxn ang="0">
                  <a:pos x="1054" y="265"/>
                </a:cxn>
                <a:cxn ang="0">
                  <a:pos x="1249" y="0"/>
                </a:cxn>
                <a:cxn ang="0">
                  <a:pos x="1466" y="292"/>
                </a:cxn>
                <a:cxn ang="0">
                  <a:pos x="1475" y="548"/>
                </a:cxn>
                <a:cxn ang="0">
                  <a:pos x="1567" y="630"/>
                </a:cxn>
                <a:cxn ang="0">
                  <a:pos x="1795" y="365"/>
                </a:cxn>
                <a:cxn ang="0">
                  <a:pos x="2245" y="150"/>
                </a:cxn>
                <a:cxn ang="0">
                  <a:pos x="2618" y="180"/>
                </a:cxn>
                <a:cxn ang="0">
                  <a:pos x="3050" y="150"/>
                </a:cxn>
                <a:cxn ang="0">
                  <a:pos x="3140" y="210"/>
                </a:cxn>
                <a:cxn ang="0">
                  <a:pos x="2990" y="210"/>
                </a:cxn>
                <a:cxn ang="0">
                  <a:pos x="2834" y="377"/>
                </a:cxn>
                <a:cxn ang="0">
                  <a:pos x="2702" y="648"/>
                </a:cxn>
                <a:cxn ang="0">
                  <a:pos x="2582" y="828"/>
                </a:cxn>
                <a:cxn ang="0">
                  <a:pos x="2234" y="1009"/>
                </a:cxn>
                <a:cxn ang="0">
                  <a:pos x="1963" y="1075"/>
                </a:cxn>
                <a:cxn ang="0">
                  <a:pos x="2257" y="1111"/>
                </a:cxn>
                <a:cxn ang="0">
                  <a:pos x="2600" y="1207"/>
                </a:cxn>
                <a:cxn ang="0">
                  <a:pos x="2894" y="1441"/>
                </a:cxn>
                <a:cxn ang="0">
                  <a:pos x="3122" y="1555"/>
                </a:cxn>
                <a:cxn ang="0">
                  <a:pos x="3032" y="1585"/>
                </a:cxn>
                <a:cxn ang="0">
                  <a:pos x="3008" y="1591"/>
                </a:cxn>
                <a:cxn ang="0">
                  <a:pos x="2960" y="1597"/>
                </a:cxn>
                <a:cxn ang="0">
                  <a:pos x="2882" y="1609"/>
                </a:cxn>
                <a:cxn ang="0">
                  <a:pos x="2846" y="1609"/>
                </a:cxn>
                <a:cxn ang="0">
                  <a:pos x="2774" y="1615"/>
                </a:cxn>
                <a:cxn ang="0">
                  <a:pos x="2726" y="1621"/>
                </a:cxn>
                <a:cxn ang="0">
                  <a:pos x="2708" y="1621"/>
                </a:cxn>
                <a:cxn ang="0">
                  <a:pos x="2594" y="1657"/>
                </a:cxn>
                <a:cxn ang="0">
                  <a:pos x="2533" y="1663"/>
                </a:cxn>
                <a:cxn ang="0">
                  <a:pos x="2444" y="1675"/>
                </a:cxn>
                <a:cxn ang="0">
                  <a:pos x="2378" y="1687"/>
                </a:cxn>
                <a:cxn ang="0">
                  <a:pos x="2360" y="1705"/>
                </a:cxn>
                <a:cxn ang="0">
                  <a:pos x="2305" y="1687"/>
                </a:cxn>
                <a:cxn ang="0">
                  <a:pos x="2263" y="1663"/>
                </a:cxn>
                <a:cxn ang="0">
                  <a:pos x="2017" y="1585"/>
                </a:cxn>
                <a:cxn ang="0">
                  <a:pos x="1711" y="1453"/>
                </a:cxn>
                <a:cxn ang="0">
                  <a:pos x="1880" y="1844"/>
                </a:cxn>
                <a:cxn ang="0">
                  <a:pos x="1771" y="1922"/>
                </a:cxn>
                <a:cxn ang="0">
                  <a:pos x="1531" y="1753"/>
                </a:cxn>
                <a:cxn ang="0">
                  <a:pos x="1411" y="1477"/>
                </a:cxn>
                <a:cxn ang="0">
                  <a:pos x="1219" y="1291"/>
                </a:cxn>
                <a:cxn ang="0">
                  <a:pos x="127" y="2006"/>
                </a:cxn>
                <a:cxn ang="0">
                  <a:pos x="865" y="1429"/>
                </a:cxn>
              </a:cxnLst>
              <a:rect l="0" t="0" r="r" b="b"/>
              <a:pathLst>
                <a:path w="3188" h="2024">
                  <a:moveTo>
                    <a:pt x="865" y="1429"/>
                  </a:moveTo>
                  <a:lnTo>
                    <a:pt x="871" y="1423"/>
                  </a:lnTo>
                  <a:lnTo>
                    <a:pt x="889" y="1411"/>
                  </a:lnTo>
                  <a:lnTo>
                    <a:pt x="907" y="1393"/>
                  </a:lnTo>
                  <a:lnTo>
                    <a:pt x="937" y="1369"/>
                  </a:lnTo>
                  <a:lnTo>
                    <a:pt x="991" y="1320"/>
                  </a:lnTo>
                  <a:lnTo>
                    <a:pt x="1015" y="1309"/>
                  </a:lnTo>
                  <a:lnTo>
                    <a:pt x="1033" y="1297"/>
                  </a:lnTo>
                  <a:lnTo>
                    <a:pt x="1057" y="1279"/>
                  </a:lnTo>
                  <a:lnTo>
                    <a:pt x="1086" y="1249"/>
                  </a:lnTo>
                  <a:lnTo>
                    <a:pt x="1111" y="1225"/>
                  </a:lnTo>
                  <a:lnTo>
                    <a:pt x="1123" y="1219"/>
                  </a:lnTo>
                  <a:lnTo>
                    <a:pt x="1123" y="1213"/>
                  </a:lnTo>
                  <a:lnTo>
                    <a:pt x="1057" y="1153"/>
                  </a:lnTo>
                  <a:lnTo>
                    <a:pt x="979" y="1051"/>
                  </a:lnTo>
                  <a:lnTo>
                    <a:pt x="877" y="1021"/>
                  </a:lnTo>
                  <a:lnTo>
                    <a:pt x="685" y="931"/>
                  </a:lnTo>
                  <a:lnTo>
                    <a:pt x="655" y="907"/>
                  </a:lnTo>
                  <a:lnTo>
                    <a:pt x="721" y="876"/>
                  </a:lnTo>
                  <a:lnTo>
                    <a:pt x="655" y="846"/>
                  </a:lnTo>
                  <a:lnTo>
                    <a:pt x="612" y="774"/>
                  </a:lnTo>
                  <a:lnTo>
                    <a:pt x="643" y="708"/>
                  </a:lnTo>
                  <a:lnTo>
                    <a:pt x="600" y="660"/>
                  </a:lnTo>
                  <a:lnTo>
                    <a:pt x="552" y="642"/>
                  </a:lnTo>
                  <a:lnTo>
                    <a:pt x="528" y="594"/>
                  </a:lnTo>
                  <a:lnTo>
                    <a:pt x="510" y="570"/>
                  </a:lnTo>
                  <a:lnTo>
                    <a:pt x="552" y="552"/>
                  </a:lnTo>
                  <a:lnTo>
                    <a:pt x="637" y="564"/>
                  </a:lnTo>
                  <a:lnTo>
                    <a:pt x="721" y="576"/>
                  </a:lnTo>
                  <a:lnTo>
                    <a:pt x="763" y="570"/>
                  </a:lnTo>
                  <a:lnTo>
                    <a:pt x="931" y="696"/>
                  </a:lnTo>
                  <a:lnTo>
                    <a:pt x="1091" y="850"/>
                  </a:lnTo>
                  <a:lnTo>
                    <a:pt x="1073" y="685"/>
                  </a:lnTo>
                  <a:lnTo>
                    <a:pt x="1009" y="566"/>
                  </a:lnTo>
                  <a:lnTo>
                    <a:pt x="945" y="393"/>
                  </a:lnTo>
                  <a:lnTo>
                    <a:pt x="1054" y="265"/>
                  </a:lnTo>
                  <a:lnTo>
                    <a:pt x="1137" y="45"/>
                  </a:lnTo>
                  <a:lnTo>
                    <a:pt x="1249" y="0"/>
                  </a:lnTo>
                  <a:lnTo>
                    <a:pt x="1338" y="137"/>
                  </a:lnTo>
                  <a:lnTo>
                    <a:pt x="1466" y="292"/>
                  </a:lnTo>
                  <a:lnTo>
                    <a:pt x="1502" y="411"/>
                  </a:lnTo>
                  <a:lnTo>
                    <a:pt x="1475" y="548"/>
                  </a:lnTo>
                  <a:lnTo>
                    <a:pt x="1347" y="768"/>
                  </a:lnTo>
                  <a:lnTo>
                    <a:pt x="1567" y="630"/>
                  </a:lnTo>
                  <a:lnTo>
                    <a:pt x="1687" y="462"/>
                  </a:lnTo>
                  <a:lnTo>
                    <a:pt x="1795" y="365"/>
                  </a:lnTo>
                  <a:lnTo>
                    <a:pt x="1940" y="239"/>
                  </a:lnTo>
                  <a:lnTo>
                    <a:pt x="2245" y="150"/>
                  </a:lnTo>
                  <a:lnTo>
                    <a:pt x="2498" y="138"/>
                  </a:lnTo>
                  <a:lnTo>
                    <a:pt x="2618" y="180"/>
                  </a:lnTo>
                  <a:lnTo>
                    <a:pt x="2815" y="138"/>
                  </a:lnTo>
                  <a:lnTo>
                    <a:pt x="3050" y="150"/>
                  </a:lnTo>
                  <a:lnTo>
                    <a:pt x="3176" y="168"/>
                  </a:lnTo>
                  <a:lnTo>
                    <a:pt x="3140" y="210"/>
                  </a:lnTo>
                  <a:lnTo>
                    <a:pt x="3116" y="192"/>
                  </a:lnTo>
                  <a:lnTo>
                    <a:pt x="2990" y="210"/>
                  </a:lnTo>
                  <a:lnTo>
                    <a:pt x="2906" y="263"/>
                  </a:lnTo>
                  <a:lnTo>
                    <a:pt x="2834" y="377"/>
                  </a:lnTo>
                  <a:lnTo>
                    <a:pt x="2768" y="534"/>
                  </a:lnTo>
                  <a:lnTo>
                    <a:pt x="2702" y="648"/>
                  </a:lnTo>
                  <a:lnTo>
                    <a:pt x="2738" y="726"/>
                  </a:lnTo>
                  <a:lnTo>
                    <a:pt x="2582" y="828"/>
                  </a:lnTo>
                  <a:lnTo>
                    <a:pt x="2444" y="913"/>
                  </a:lnTo>
                  <a:lnTo>
                    <a:pt x="2234" y="1009"/>
                  </a:lnTo>
                  <a:lnTo>
                    <a:pt x="2096" y="1063"/>
                  </a:lnTo>
                  <a:lnTo>
                    <a:pt x="1963" y="1075"/>
                  </a:lnTo>
                  <a:lnTo>
                    <a:pt x="2035" y="1117"/>
                  </a:lnTo>
                  <a:lnTo>
                    <a:pt x="2257" y="1111"/>
                  </a:lnTo>
                  <a:lnTo>
                    <a:pt x="2545" y="1135"/>
                  </a:lnTo>
                  <a:lnTo>
                    <a:pt x="2600" y="1207"/>
                  </a:lnTo>
                  <a:lnTo>
                    <a:pt x="2726" y="1303"/>
                  </a:lnTo>
                  <a:lnTo>
                    <a:pt x="2894" y="1441"/>
                  </a:lnTo>
                  <a:lnTo>
                    <a:pt x="2984" y="1471"/>
                  </a:lnTo>
                  <a:lnTo>
                    <a:pt x="3122" y="1555"/>
                  </a:lnTo>
                  <a:lnTo>
                    <a:pt x="3188" y="1543"/>
                  </a:lnTo>
                  <a:lnTo>
                    <a:pt x="3032" y="1585"/>
                  </a:lnTo>
                  <a:lnTo>
                    <a:pt x="3026" y="1585"/>
                  </a:lnTo>
                  <a:lnTo>
                    <a:pt x="3008" y="1591"/>
                  </a:lnTo>
                  <a:lnTo>
                    <a:pt x="2984" y="1591"/>
                  </a:lnTo>
                  <a:lnTo>
                    <a:pt x="2960" y="1597"/>
                  </a:lnTo>
                  <a:lnTo>
                    <a:pt x="2906" y="1603"/>
                  </a:lnTo>
                  <a:lnTo>
                    <a:pt x="2882" y="1609"/>
                  </a:lnTo>
                  <a:lnTo>
                    <a:pt x="2864" y="1609"/>
                  </a:lnTo>
                  <a:lnTo>
                    <a:pt x="2846" y="1609"/>
                  </a:lnTo>
                  <a:lnTo>
                    <a:pt x="2828" y="1609"/>
                  </a:lnTo>
                  <a:lnTo>
                    <a:pt x="2774" y="1615"/>
                  </a:lnTo>
                  <a:lnTo>
                    <a:pt x="2750" y="1615"/>
                  </a:lnTo>
                  <a:lnTo>
                    <a:pt x="2726" y="1621"/>
                  </a:lnTo>
                  <a:lnTo>
                    <a:pt x="2714" y="1621"/>
                  </a:lnTo>
                  <a:lnTo>
                    <a:pt x="2708" y="1621"/>
                  </a:lnTo>
                  <a:lnTo>
                    <a:pt x="2606" y="1657"/>
                  </a:lnTo>
                  <a:lnTo>
                    <a:pt x="2594" y="1657"/>
                  </a:lnTo>
                  <a:lnTo>
                    <a:pt x="2569" y="1657"/>
                  </a:lnTo>
                  <a:lnTo>
                    <a:pt x="2533" y="1663"/>
                  </a:lnTo>
                  <a:lnTo>
                    <a:pt x="2486" y="1669"/>
                  </a:lnTo>
                  <a:lnTo>
                    <a:pt x="2444" y="1675"/>
                  </a:lnTo>
                  <a:lnTo>
                    <a:pt x="2408" y="1681"/>
                  </a:lnTo>
                  <a:lnTo>
                    <a:pt x="2378" y="1687"/>
                  </a:lnTo>
                  <a:lnTo>
                    <a:pt x="2366" y="1699"/>
                  </a:lnTo>
                  <a:lnTo>
                    <a:pt x="2360" y="1705"/>
                  </a:lnTo>
                  <a:lnTo>
                    <a:pt x="2342" y="1705"/>
                  </a:lnTo>
                  <a:lnTo>
                    <a:pt x="2305" y="1687"/>
                  </a:lnTo>
                  <a:lnTo>
                    <a:pt x="2275" y="1669"/>
                  </a:lnTo>
                  <a:lnTo>
                    <a:pt x="2263" y="1663"/>
                  </a:lnTo>
                  <a:lnTo>
                    <a:pt x="2257" y="1657"/>
                  </a:lnTo>
                  <a:lnTo>
                    <a:pt x="2017" y="1585"/>
                  </a:lnTo>
                  <a:lnTo>
                    <a:pt x="1844" y="1489"/>
                  </a:lnTo>
                  <a:lnTo>
                    <a:pt x="1711" y="1453"/>
                  </a:lnTo>
                  <a:lnTo>
                    <a:pt x="1856" y="1693"/>
                  </a:lnTo>
                  <a:lnTo>
                    <a:pt x="1880" y="1844"/>
                  </a:lnTo>
                  <a:lnTo>
                    <a:pt x="1856" y="1994"/>
                  </a:lnTo>
                  <a:lnTo>
                    <a:pt x="1771" y="1922"/>
                  </a:lnTo>
                  <a:lnTo>
                    <a:pt x="1616" y="1795"/>
                  </a:lnTo>
                  <a:lnTo>
                    <a:pt x="1531" y="1753"/>
                  </a:lnTo>
                  <a:lnTo>
                    <a:pt x="1483" y="1633"/>
                  </a:lnTo>
                  <a:lnTo>
                    <a:pt x="1411" y="1477"/>
                  </a:lnTo>
                  <a:lnTo>
                    <a:pt x="1358" y="1381"/>
                  </a:lnTo>
                  <a:lnTo>
                    <a:pt x="1219" y="1291"/>
                  </a:lnTo>
                  <a:lnTo>
                    <a:pt x="1147" y="1279"/>
                  </a:lnTo>
                  <a:lnTo>
                    <a:pt x="127" y="2006"/>
                  </a:lnTo>
                  <a:lnTo>
                    <a:pt x="0" y="2024"/>
                  </a:lnTo>
                  <a:lnTo>
                    <a:pt x="865" y="1429"/>
                  </a:lnTo>
                  <a:lnTo>
                    <a:pt x="865" y="1429"/>
                  </a:lnTo>
                  <a:close/>
                </a:path>
              </a:pathLst>
            </a:custGeom>
            <a:gradFill rotWithShape="0">
              <a:gsLst>
                <a:gs pos="0">
                  <a:schemeClr val="bg2"/>
                </a:gs>
                <a:gs pos="100000">
                  <a:schemeClr val="bg1"/>
                </a:gs>
              </a:gsLst>
              <a:lin ang="2700000" scaled="1"/>
            </a:gradFill>
            <a:ln w="9525">
              <a:noFill/>
              <a:round/>
              <a:headEnd/>
              <a:tailEnd/>
            </a:ln>
          </p:spPr>
          <p:txBody>
            <a:bodyPr/>
            <a:lstStyle/>
            <a:p>
              <a:pPr fontAlgn="base">
                <a:spcBef>
                  <a:spcPct val="0"/>
                </a:spcBef>
                <a:spcAft>
                  <a:spcPct val="0"/>
                </a:spcAft>
                <a:defRPr/>
              </a:pPr>
              <a:endParaRPr lang="en-US">
                <a:solidFill>
                  <a:srgbClr val="FFFFFF"/>
                </a:solidFill>
                <a:latin typeface="Arial" charset="0"/>
              </a:endParaRPr>
            </a:p>
          </p:txBody>
        </p:sp>
        <p:sp>
          <p:nvSpPr>
            <p:cNvPr id="36882" name="Freeform 18"/>
            <p:cNvSpPr>
              <a:spLocks/>
            </p:cNvSpPr>
            <p:nvPr/>
          </p:nvSpPr>
          <p:spPr bwMode="hidden">
            <a:xfrm>
              <a:off x="1344" y="293"/>
              <a:ext cx="2144" cy="1787"/>
            </a:xfrm>
            <a:custGeom>
              <a:avLst/>
              <a:gdLst/>
              <a:ahLst/>
              <a:cxnLst>
                <a:cxn ang="0">
                  <a:pos x="318" y="1078"/>
                </a:cxn>
                <a:cxn ang="0">
                  <a:pos x="217" y="928"/>
                </a:cxn>
                <a:cxn ang="0">
                  <a:pos x="102" y="808"/>
                </a:cxn>
                <a:cxn ang="0">
                  <a:pos x="36" y="742"/>
                </a:cxn>
                <a:cxn ang="0">
                  <a:pos x="0" y="700"/>
                </a:cxn>
                <a:cxn ang="0">
                  <a:pos x="270" y="958"/>
                </a:cxn>
                <a:cxn ang="0">
                  <a:pos x="294" y="1006"/>
                </a:cxn>
                <a:cxn ang="0">
                  <a:pos x="367" y="670"/>
                </a:cxn>
                <a:cxn ang="0">
                  <a:pos x="379" y="411"/>
                </a:cxn>
                <a:cxn ang="0">
                  <a:pos x="347" y="118"/>
                </a:cxn>
                <a:cxn ang="0">
                  <a:pos x="393" y="0"/>
                </a:cxn>
                <a:cxn ang="0">
                  <a:pos x="397" y="357"/>
                </a:cxn>
                <a:cxn ang="0">
                  <a:pos x="421" y="609"/>
                </a:cxn>
                <a:cxn ang="0">
                  <a:pos x="385" y="826"/>
                </a:cxn>
                <a:cxn ang="0">
                  <a:pos x="385" y="1036"/>
                </a:cxn>
                <a:cxn ang="0">
                  <a:pos x="877" y="784"/>
                </a:cxn>
                <a:cxn ang="0">
                  <a:pos x="1309" y="555"/>
                </a:cxn>
                <a:cxn ang="0">
                  <a:pos x="1802" y="249"/>
                </a:cxn>
                <a:cxn ang="0">
                  <a:pos x="2096" y="69"/>
                </a:cxn>
                <a:cxn ang="0">
                  <a:pos x="1814" y="279"/>
                </a:cxn>
                <a:cxn ang="0">
                  <a:pos x="1453" y="501"/>
                </a:cxn>
                <a:cxn ang="0">
                  <a:pos x="1123" y="700"/>
                </a:cxn>
                <a:cxn ang="0">
                  <a:pos x="739" y="898"/>
                </a:cxn>
                <a:cxn ang="0">
                  <a:pos x="463" y="1084"/>
                </a:cxn>
                <a:cxn ang="0">
                  <a:pos x="817" y="1193"/>
                </a:cxn>
                <a:cxn ang="0">
                  <a:pos x="1285" y="1187"/>
                </a:cxn>
                <a:cxn ang="0">
                  <a:pos x="1916" y="1396"/>
                </a:cxn>
                <a:cxn ang="0">
                  <a:pos x="2144" y="1420"/>
                </a:cxn>
                <a:cxn ang="0">
                  <a:pos x="1814" y="1408"/>
                </a:cxn>
                <a:cxn ang="0">
                  <a:pos x="1435" y="1288"/>
                </a:cxn>
                <a:cxn ang="0">
                  <a:pos x="1219" y="1229"/>
                </a:cxn>
                <a:cxn ang="0">
                  <a:pos x="799" y="1223"/>
                </a:cxn>
                <a:cxn ang="0">
                  <a:pos x="505" y="1145"/>
                </a:cxn>
                <a:cxn ang="0">
                  <a:pos x="733" y="1378"/>
                </a:cxn>
                <a:cxn ang="0">
                  <a:pos x="877" y="1619"/>
                </a:cxn>
                <a:cxn ang="0">
                  <a:pos x="1009" y="1787"/>
                </a:cxn>
                <a:cxn ang="0">
                  <a:pos x="817" y="1607"/>
                </a:cxn>
                <a:cxn ang="0">
                  <a:pos x="673" y="1372"/>
                </a:cxn>
                <a:cxn ang="0">
                  <a:pos x="415" y="1109"/>
                </a:cxn>
                <a:cxn ang="0">
                  <a:pos x="318" y="1078"/>
                </a:cxn>
                <a:cxn ang="0">
                  <a:pos x="318" y="1078"/>
                </a:cxn>
              </a:cxnLst>
              <a:rect l="0" t="0" r="r" b="b"/>
              <a:pathLst>
                <a:path w="2144" h="1787">
                  <a:moveTo>
                    <a:pt x="318" y="1078"/>
                  </a:moveTo>
                  <a:lnTo>
                    <a:pt x="217" y="928"/>
                  </a:lnTo>
                  <a:lnTo>
                    <a:pt x="102" y="808"/>
                  </a:lnTo>
                  <a:lnTo>
                    <a:pt x="36" y="742"/>
                  </a:lnTo>
                  <a:lnTo>
                    <a:pt x="0" y="700"/>
                  </a:lnTo>
                  <a:lnTo>
                    <a:pt x="270" y="958"/>
                  </a:lnTo>
                  <a:lnTo>
                    <a:pt x="294" y="1006"/>
                  </a:lnTo>
                  <a:lnTo>
                    <a:pt x="367" y="670"/>
                  </a:lnTo>
                  <a:lnTo>
                    <a:pt x="379" y="411"/>
                  </a:lnTo>
                  <a:lnTo>
                    <a:pt x="347" y="118"/>
                  </a:lnTo>
                  <a:lnTo>
                    <a:pt x="393" y="0"/>
                  </a:lnTo>
                  <a:lnTo>
                    <a:pt x="397" y="357"/>
                  </a:lnTo>
                  <a:lnTo>
                    <a:pt x="421" y="609"/>
                  </a:lnTo>
                  <a:lnTo>
                    <a:pt x="385" y="826"/>
                  </a:lnTo>
                  <a:lnTo>
                    <a:pt x="385" y="1036"/>
                  </a:lnTo>
                  <a:lnTo>
                    <a:pt x="877" y="784"/>
                  </a:lnTo>
                  <a:lnTo>
                    <a:pt x="1309" y="555"/>
                  </a:lnTo>
                  <a:lnTo>
                    <a:pt x="1802" y="249"/>
                  </a:lnTo>
                  <a:lnTo>
                    <a:pt x="2096" y="69"/>
                  </a:lnTo>
                  <a:lnTo>
                    <a:pt x="1814" y="279"/>
                  </a:lnTo>
                  <a:lnTo>
                    <a:pt x="1453" y="501"/>
                  </a:lnTo>
                  <a:lnTo>
                    <a:pt x="1123" y="700"/>
                  </a:lnTo>
                  <a:lnTo>
                    <a:pt x="739" y="898"/>
                  </a:lnTo>
                  <a:lnTo>
                    <a:pt x="463" y="1084"/>
                  </a:lnTo>
                  <a:lnTo>
                    <a:pt x="817" y="1193"/>
                  </a:lnTo>
                  <a:lnTo>
                    <a:pt x="1285" y="1187"/>
                  </a:lnTo>
                  <a:lnTo>
                    <a:pt x="1916" y="1396"/>
                  </a:lnTo>
                  <a:lnTo>
                    <a:pt x="2144" y="1420"/>
                  </a:lnTo>
                  <a:lnTo>
                    <a:pt x="1814" y="1408"/>
                  </a:lnTo>
                  <a:lnTo>
                    <a:pt x="1435" y="1288"/>
                  </a:lnTo>
                  <a:lnTo>
                    <a:pt x="1219" y="1229"/>
                  </a:lnTo>
                  <a:lnTo>
                    <a:pt x="799" y="1223"/>
                  </a:lnTo>
                  <a:lnTo>
                    <a:pt x="505" y="1145"/>
                  </a:lnTo>
                  <a:lnTo>
                    <a:pt x="733" y="1378"/>
                  </a:lnTo>
                  <a:lnTo>
                    <a:pt x="877" y="1619"/>
                  </a:lnTo>
                  <a:lnTo>
                    <a:pt x="1009" y="1787"/>
                  </a:lnTo>
                  <a:lnTo>
                    <a:pt x="817" y="1607"/>
                  </a:lnTo>
                  <a:lnTo>
                    <a:pt x="673" y="1372"/>
                  </a:lnTo>
                  <a:lnTo>
                    <a:pt x="415" y="1109"/>
                  </a:lnTo>
                  <a:lnTo>
                    <a:pt x="318" y="1078"/>
                  </a:lnTo>
                  <a:lnTo>
                    <a:pt x="318" y="1078"/>
                  </a:lnTo>
                  <a:close/>
                </a:path>
              </a:pathLst>
            </a:custGeom>
            <a:gradFill rotWithShape="0">
              <a:gsLst>
                <a:gs pos="0">
                  <a:schemeClr val="accent2"/>
                </a:gs>
                <a:gs pos="100000">
                  <a:schemeClr val="bg1"/>
                </a:gs>
              </a:gsLst>
              <a:lin ang="5400000" scaled="1"/>
            </a:gradFill>
            <a:ln w="9525">
              <a:noFill/>
              <a:round/>
              <a:headEnd/>
              <a:tailEnd/>
            </a:ln>
          </p:spPr>
          <p:txBody>
            <a:bodyPr/>
            <a:lstStyle/>
            <a:p>
              <a:pPr fontAlgn="base">
                <a:spcBef>
                  <a:spcPct val="0"/>
                </a:spcBef>
                <a:spcAft>
                  <a:spcPct val="0"/>
                </a:spcAft>
                <a:defRPr/>
              </a:pPr>
              <a:endParaRPr lang="en-US">
                <a:solidFill>
                  <a:srgbClr val="FFFFFF"/>
                </a:solidFill>
                <a:latin typeface="Arial" charset="0"/>
              </a:endParaRPr>
            </a:p>
          </p:txBody>
        </p:sp>
        <p:sp>
          <p:nvSpPr>
            <p:cNvPr id="36883" name="Freeform 19"/>
            <p:cNvSpPr>
              <a:spLocks/>
            </p:cNvSpPr>
            <p:nvPr/>
          </p:nvSpPr>
          <p:spPr bwMode="hidden">
            <a:xfrm>
              <a:off x="2932" y="1728"/>
              <a:ext cx="2828" cy="2366"/>
            </a:xfrm>
            <a:custGeom>
              <a:avLst/>
              <a:gdLst/>
              <a:ahLst/>
              <a:cxnLst>
                <a:cxn ang="0">
                  <a:pos x="1814" y="606"/>
                </a:cxn>
                <a:cxn ang="0">
                  <a:pos x="1615" y="252"/>
                </a:cxn>
                <a:cxn ang="0">
                  <a:pos x="1345" y="132"/>
                </a:cxn>
                <a:cxn ang="0">
                  <a:pos x="1381" y="492"/>
                </a:cxn>
                <a:cxn ang="0">
                  <a:pos x="955" y="221"/>
                </a:cxn>
                <a:cxn ang="0">
                  <a:pos x="877" y="161"/>
                </a:cxn>
                <a:cxn ang="0">
                  <a:pos x="841" y="167"/>
                </a:cxn>
                <a:cxn ang="0">
                  <a:pos x="720" y="161"/>
                </a:cxn>
                <a:cxn ang="0">
                  <a:pos x="613" y="144"/>
                </a:cxn>
                <a:cxn ang="0">
                  <a:pos x="492" y="161"/>
                </a:cxn>
                <a:cxn ang="0">
                  <a:pos x="432" y="150"/>
                </a:cxn>
                <a:cxn ang="0">
                  <a:pos x="342" y="138"/>
                </a:cxn>
                <a:cxn ang="0">
                  <a:pos x="246" y="126"/>
                </a:cxn>
                <a:cxn ang="0">
                  <a:pos x="174" y="114"/>
                </a:cxn>
                <a:cxn ang="0">
                  <a:pos x="216" y="240"/>
                </a:cxn>
                <a:cxn ang="0">
                  <a:pos x="607" y="588"/>
                </a:cxn>
                <a:cxn ang="0">
                  <a:pos x="1177" y="817"/>
                </a:cxn>
                <a:cxn ang="0">
                  <a:pos x="972" y="871"/>
                </a:cxn>
                <a:cxn ang="0">
                  <a:pos x="492" y="1111"/>
                </a:cxn>
                <a:cxn ang="0">
                  <a:pos x="276" y="1441"/>
                </a:cxn>
                <a:cxn ang="0">
                  <a:pos x="42" y="1441"/>
                </a:cxn>
                <a:cxn ang="0">
                  <a:pos x="367" y="1585"/>
                </a:cxn>
                <a:cxn ang="0">
                  <a:pos x="949" y="1712"/>
                </a:cxn>
                <a:cxn ang="0">
                  <a:pos x="1519" y="1537"/>
                </a:cxn>
                <a:cxn ang="0">
                  <a:pos x="1735" y="1513"/>
                </a:cxn>
                <a:cxn ang="0">
                  <a:pos x="1723" y="1802"/>
                </a:cxn>
                <a:cxn ang="0">
                  <a:pos x="2042" y="2229"/>
                </a:cxn>
                <a:cxn ang="0">
                  <a:pos x="2191" y="2133"/>
                </a:cxn>
                <a:cxn ang="0">
                  <a:pos x="2270" y="1970"/>
                </a:cxn>
                <a:cxn ang="0">
                  <a:pos x="2233" y="1573"/>
                </a:cxn>
                <a:cxn ang="0">
                  <a:pos x="2294" y="1483"/>
                </a:cxn>
                <a:cxn ang="0">
                  <a:pos x="2588" y="1688"/>
                </a:cxn>
                <a:cxn ang="0">
                  <a:pos x="2695" y="1682"/>
                </a:cxn>
                <a:cxn ang="0">
                  <a:pos x="2588" y="1543"/>
                </a:cxn>
                <a:cxn ang="0">
                  <a:pos x="2510" y="1357"/>
                </a:cxn>
                <a:cxn ang="0">
                  <a:pos x="2354" y="1184"/>
                </a:cxn>
                <a:cxn ang="0">
                  <a:pos x="2102" y="931"/>
                </a:cxn>
                <a:cxn ang="0">
                  <a:pos x="2137" y="907"/>
                </a:cxn>
                <a:cxn ang="0">
                  <a:pos x="2215" y="871"/>
                </a:cxn>
                <a:cxn ang="0">
                  <a:pos x="2324" y="817"/>
                </a:cxn>
                <a:cxn ang="0">
                  <a:pos x="2372" y="787"/>
                </a:cxn>
                <a:cxn ang="0">
                  <a:pos x="2078" y="865"/>
                </a:cxn>
              </a:cxnLst>
              <a:rect l="0" t="0" r="r" b="b"/>
              <a:pathLst>
                <a:path w="2828" h="2366">
                  <a:moveTo>
                    <a:pt x="2006" y="835"/>
                  </a:moveTo>
                  <a:lnTo>
                    <a:pt x="1873" y="715"/>
                  </a:lnTo>
                  <a:lnTo>
                    <a:pt x="1814" y="606"/>
                  </a:lnTo>
                  <a:lnTo>
                    <a:pt x="1747" y="438"/>
                  </a:lnTo>
                  <a:lnTo>
                    <a:pt x="1699" y="312"/>
                  </a:lnTo>
                  <a:lnTo>
                    <a:pt x="1615" y="252"/>
                  </a:lnTo>
                  <a:lnTo>
                    <a:pt x="1453" y="84"/>
                  </a:lnTo>
                  <a:lnTo>
                    <a:pt x="1375" y="0"/>
                  </a:lnTo>
                  <a:lnTo>
                    <a:pt x="1345" y="132"/>
                  </a:lnTo>
                  <a:lnTo>
                    <a:pt x="1369" y="294"/>
                  </a:lnTo>
                  <a:lnTo>
                    <a:pt x="1513" y="558"/>
                  </a:lnTo>
                  <a:lnTo>
                    <a:pt x="1381" y="492"/>
                  </a:lnTo>
                  <a:lnTo>
                    <a:pt x="1201" y="360"/>
                  </a:lnTo>
                  <a:lnTo>
                    <a:pt x="961" y="227"/>
                  </a:lnTo>
                  <a:lnTo>
                    <a:pt x="955" y="221"/>
                  </a:lnTo>
                  <a:lnTo>
                    <a:pt x="949" y="215"/>
                  </a:lnTo>
                  <a:lnTo>
                    <a:pt x="913" y="185"/>
                  </a:lnTo>
                  <a:lnTo>
                    <a:pt x="877" y="161"/>
                  </a:lnTo>
                  <a:lnTo>
                    <a:pt x="859" y="156"/>
                  </a:lnTo>
                  <a:lnTo>
                    <a:pt x="853" y="161"/>
                  </a:lnTo>
                  <a:lnTo>
                    <a:pt x="841" y="167"/>
                  </a:lnTo>
                  <a:lnTo>
                    <a:pt x="810" y="173"/>
                  </a:lnTo>
                  <a:lnTo>
                    <a:pt x="768" y="167"/>
                  </a:lnTo>
                  <a:lnTo>
                    <a:pt x="720" y="161"/>
                  </a:lnTo>
                  <a:lnTo>
                    <a:pt x="678" y="156"/>
                  </a:lnTo>
                  <a:lnTo>
                    <a:pt x="637" y="150"/>
                  </a:lnTo>
                  <a:lnTo>
                    <a:pt x="613" y="144"/>
                  </a:lnTo>
                  <a:lnTo>
                    <a:pt x="601" y="144"/>
                  </a:lnTo>
                  <a:lnTo>
                    <a:pt x="498" y="161"/>
                  </a:lnTo>
                  <a:lnTo>
                    <a:pt x="492" y="161"/>
                  </a:lnTo>
                  <a:lnTo>
                    <a:pt x="480" y="156"/>
                  </a:lnTo>
                  <a:lnTo>
                    <a:pt x="456" y="156"/>
                  </a:lnTo>
                  <a:lnTo>
                    <a:pt x="432" y="150"/>
                  </a:lnTo>
                  <a:lnTo>
                    <a:pt x="379" y="144"/>
                  </a:lnTo>
                  <a:lnTo>
                    <a:pt x="361" y="138"/>
                  </a:lnTo>
                  <a:lnTo>
                    <a:pt x="342" y="138"/>
                  </a:lnTo>
                  <a:lnTo>
                    <a:pt x="324" y="138"/>
                  </a:lnTo>
                  <a:lnTo>
                    <a:pt x="300" y="132"/>
                  </a:lnTo>
                  <a:lnTo>
                    <a:pt x="246" y="126"/>
                  </a:lnTo>
                  <a:lnTo>
                    <a:pt x="216" y="120"/>
                  </a:lnTo>
                  <a:lnTo>
                    <a:pt x="192" y="120"/>
                  </a:lnTo>
                  <a:lnTo>
                    <a:pt x="174" y="114"/>
                  </a:lnTo>
                  <a:lnTo>
                    <a:pt x="168" y="114"/>
                  </a:lnTo>
                  <a:lnTo>
                    <a:pt x="6" y="120"/>
                  </a:lnTo>
                  <a:lnTo>
                    <a:pt x="216" y="240"/>
                  </a:lnTo>
                  <a:lnTo>
                    <a:pt x="306" y="294"/>
                  </a:lnTo>
                  <a:lnTo>
                    <a:pt x="480" y="462"/>
                  </a:lnTo>
                  <a:lnTo>
                    <a:pt x="607" y="588"/>
                  </a:lnTo>
                  <a:lnTo>
                    <a:pt x="655" y="672"/>
                  </a:lnTo>
                  <a:lnTo>
                    <a:pt x="949" y="769"/>
                  </a:lnTo>
                  <a:lnTo>
                    <a:pt x="1177" y="817"/>
                  </a:lnTo>
                  <a:lnTo>
                    <a:pt x="1249" y="871"/>
                  </a:lnTo>
                  <a:lnTo>
                    <a:pt x="1117" y="853"/>
                  </a:lnTo>
                  <a:lnTo>
                    <a:pt x="972" y="871"/>
                  </a:lnTo>
                  <a:lnTo>
                    <a:pt x="756" y="919"/>
                  </a:lnTo>
                  <a:lnTo>
                    <a:pt x="619" y="961"/>
                  </a:lnTo>
                  <a:lnTo>
                    <a:pt x="492" y="1111"/>
                  </a:lnTo>
                  <a:lnTo>
                    <a:pt x="420" y="1214"/>
                  </a:lnTo>
                  <a:lnTo>
                    <a:pt x="348" y="1345"/>
                  </a:lnTo>
                  <a:lnTo>
                    <a:pt x="276" y="1441"/>
                  </a:lnTo>
                  <a:lnTo>
                    <a:pt x="192" y="1471"/>
                  </a:lnTo>
                  <a:lnTo>
                    <a:pt x="66" y="1465"/>
                  </a:lnTo>
                  <a:lnTo>
                    <a:pt x="42" y="1441"/>
                  </a:lnTo>
                  <a:lnTo>
                    <a:pt x="0" y="1471"/>
                  </a:lnTo>
                  <a:lnTo>
                    <a:pt x="126" y="1519"/>
                  </a:lnTo>
                  <a:lnTo>
                    <a:pt x="367" y="1585"/>
                  </a:lnTo>
                  <a:lnTo>
                    <a:pt x="570" y="1591"/>
                  </a:lnTo>
                  <a:lnTo>
                    <a:pt x="690" y="1664"/>
                  </a:lnTo>
                  <a:lnTo>
                    <a:pt x="949" y="1712"/>
                  </a:lnTo>
                  <a:lnTo>
                    <a:pt x="1260" y="1694"/>
                  </a:lnTo>
                  <a:lnTo>
                    <a:pt x="1411" y="1603"/>
                  </a:lnTo>
                  <a:lnTo>
                    <a:pt x="1519" y="1537"/>
                  </a:lnTo>
                  <a:lnTo>
                    <a:pt x="1645" y="1399"/>
                  </a:lnTo>
                  <a:lnTo>
                    <a:pt x="1699" y="1387"/>
                  </a:lnTo>
                  <a:lnTo>
                    <a:pt x="1735" y="1513"/>
                  </a:lnTo>
                  <a:lnTo>
                    <a:pt x="1729" y="1567"/>
                  </a:lnTo>
                  <a:lnTo>
                    <a:pt x="1723" y="1670"/>
                  </a:lnTo>
                  <a:lnTo>
                    <a:pt x="1723" y="1802"/>
                  </a:lnTo>
                  <a:lnTo>
                    <a:pt x="1831" y="1964"/>
                  </a:lnTo>
                  <a:lnTo>
                    <a:pt x="1957" y="2090"/>
                  </a:lnTo>
                  <a:lnTo>
                    <a:pt x="2042" y="2229"/>
                  </a:lnTo>
                  <a:lnTo>
                    <a:pt x="2155" y="2366"/>
                  </a:lnTo>
                  <a:lnTo>
                    <a:pt x="2161" y="2295"/>
                  </a:lnTo>
                  <a:lnTo>
                    <a:pt x="2191" y="2133"/>
                  </a:lnTo>
                  <a:lnTo>
                    <a:pt x="2215" y="2048"/>
                  </a:lnTo>
                  <a:lnTo>
                    <a:pt x="2258" y="2042"/>
                  </a:lnTo>
                  <a:lnTo>
                    <a:pt x="2270" y="1970"/>
                  </a:lnTo>
                  <a:lnTo>
                    <a:pt x="2342" y="1868"/>
                  </a:lnTo>
                  <a:lnTo>
                    <a:pt x="2324" y="1748"/>
                  </a:lnTo>
                  <a:lnTo>
                    <a:pt x="2233" y="1573"/>
                  </a:lnTo>
                  <a:lnTo>
                    <a:pt x="2209" y="1453"/>
                  </a:lnTo>
                  <a:lnTo>
                    <a:pt x="2209" y="1345"/>
                  </a:lnTo>
                  <a:lnTo>
                    <a:pt x="2294" y="1483"/>
                  </a:lnTo>
                  <a:lnTo>
                    <a:pt x="2461" y="1651"/>
                  </a:lnTo>
                  <a:lnTo>
                    <a:pt x="2504" y="1651"/>
                  </a:lnTo>
                  <a:lnTo>
                    <a:pt x="2588" y="1688"/>
                  </a:lnTo>
                  <a:lnTo>
                    <a:pt x="2678" y="1718"/>
                  </a:lnTo>
                  <a:lnTo>
                    <a:pt x="2720" y="1712"/>
                  </a:lnTo>
                  <a:lnTo>
                    <a:pt x="2695" y="1682"/>
                  </a:lnTo>
                  <a:lnTo>
                    <a:pt x="2678" y="1627"/>
                  </a:lnTo>
                  <a:lnTo>
                    <a:pt x="2630" y="1597"/>
                  </a:lnTo>
                  <a:lnTo>
                    <a:pt x="2588" y="1543"/>
                  </a:lnTo>
                  <a:lnTo>
                    <a:pt x="2618" y="1483"/>
                  </a:lnTo>
                  <a:lnTo>
                    <a:pt x="2576" y="1399"/>
                  </a:lnTo>
                  <a:lnTo>
                    <a:pt x="2510" y="1357"/>
                  </a:lnTo>
                  <a:lnTo>
                    <a:pt x="2576" y="1351"/>
                  </a:lnTo>
                  <a:lnTo>
                    <a:pt x="2552" y="1315"/>
                  </a:lnTo>
                  <a:lnTo>
                    <a:pt x="2354" y="1184"/>
                  </a:lnTo>
                  <a:lnTo>
                    <a:pt x="2252" y="1123"/>
                  </a:lnTo>
                  <a:lnTo>
                    <a:pt x="2173" y="1009"/>
                  </a:lnTo>
                  <a:lnTo>
                    <a:pt x="2102" y="931"/>
                  </a:lnTo>
                  <a:lnTo>
                    <a:pt x="2108" y="931"/>
                  </a:lnTo>
                  <a:lnTo>
                    <a:pt x="2114" y="925"/>
                  </a:lnTo>
                  <a:lnTo>
                    <a:pt x="2137" y="907"/>
                  </a:lnTo>
                  <a:lnTo>
                    <a:pt x="2167" y="883"/>
                  </a:lnTo>
                  <a:lnTo>
                    <a:pt x="2197" y="877"/>
                  </a:lnTo>
                  <a:lnTo>
                    <a:pt x="2215" y="871"/>
                  </a:lnTo>
                  <a:lnTo>
                    <a:pt x="2240" y="859"/>
                  </a:lnTo>
                  <a:lnTo>
                    <a:pt x="2300" y="829"/>
                  </a:lnTo>
                  <a:lnTo>
                    <a:pt x="2324" y="817"/>
                  </a:lnTo>
                  <a:lnTo>
                    <a:pt x="2348" y="799"/>
                  </a:lnTo>
                  <a:lnTo>
                    <a:pt x="2366" y="793"/>
                  </a:lnTo>
                  <a:lnTo>
                    <a:pt x="2372" y="787"/>
                  </a:lnTo>
                  <a:lnTo>
                    <a:pt x="2828" y="588"/>
                  </a:lnTo>
                  <a:lnTo>
                    <a:pt x="2828" y="528"/>
                  </a:lnTo>
                  <a:lnTo>
                    <a:pt x="2078" y="865"/>
                  </a:lnTo>
                  <a:lnTo>
                    <a:pt x="2006" y="835"/>
                  </a:lnTo>
                  <a:lnTo>
                    <a:pt x="2006" y="835"/>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pPr fontAlgn="base">
                <a:spcBef>
                  <a:spcPct val="0"/>
                </a:spcBef>
                <a:spcAft>
                  <a:spcPct val="0"/>
                </a:spcAft>
                <a:defRPr/>
              </a:pPr>
              <a:endParaRPr lang="en-US">
                <a:solidFill>
                  <a:srgbClr val="FFFFFF"/>
                </a:solidFill>
                <a:latin typeface="Arial" charset="0"/>
              </a:endParaRPr>
            </a:p>
          </p:txBody>
        </p:sp>
        <p:sp>
          <p:nvSpPr>
            <p:cNvPr id="36884" name="Freeform 20"/>
            <p:cNvSpPr>
              <a:spLocks/>
            </p:cNvSpPr>
            <p:nvPr/>
          </p:nvSpPr>
          <p:spPr bwMode="hidden">
            <a:xfrm>
              <a:off x="3160" y="1860"/>
              <a:ext cx="2162" cy="1934"/>
            </a:xfrm>
            <a:custGeom>
              <a:avLst/>
              <a:gdLst/>
              <a:ahLst/>
              <a:cxnLst>
                <a:cxn ang="0">
                  <a:pos x="1842" y="851"/>
                </a:cxn>
                <a:cxn ang="0">
                  <a:pos x="1937" y="1019"/>
                </a:cxn>
                <a:cxn ang="0">
                  <a:pos x="2051" y="1168"/>
                </a:cxn>
                <a:cxn ang="0">
                  <a:pos x="2117" y="1246"/>
                </a:cxn>
                <a:cxn ang="0">
                  <a:pos x="2153" y="1294"/>
                </a:cxn>
                <a:cxn ang="0">
                  <a:pos x="1889" y="977"/>
                </a:cxn>
                <a:cxn ang="0">
                  <a:pos x="1860" y="929"/>
                </a:cxn>
                <a:cxn ang="0">
                  <a:pos x="1782" y="1240"/>
                </a:cxn>
                <a:cxn ang="0">
                  <a:pos x="1770" y="1486"/>
                </a:cxn>
                <a:cxn ang="0">
                  <a:pos x="1818" y="1906"/>
                </a:cxn>
                <a:cxn ang="0">
                  <a:pos x="1788" y="1930"/>
                </a:cxn>
                <a:cxn ang="0">
                  <a:pos x="1746" y="1534"/>
                </a:cxn>
                <a:cxn ang="0">
                  <a:pos x="1728" y="1288"/>
                </a:cxn>
                <a:cxn ang="0">
                  <a:pos x="1764" y="1085"/>
                </a:cxn>
                <a:cxn ang="0">
                  <a:pos x="1770" y="875"/>
                </a:cxn>
                <a:cxn ang="0">
                  <a:pos x="1268" y="1007"/>
                </a:cxn>
                <a:cxn ang="0">
                  <a:pos x="825" y="1132"/>
                </a:cxn>
                <a:cxn ang="0">
                  <a:pos x="323" y="1312"/>
                </a:cxn>
                <a:cxn ang="0">
                  <a:pos x="18" y="1420"/>
                </a:cxn>
                <a:cxn ang="0">
                  <a:pos x="311" y="1282"/>
                </a:cxn>
                <a:cxn ang="0">
                  <a:pos x="682" y="1144"/>
                </a:cxn>
                <a:cxn ang="0">
                  <a:pos x="1022" y="1037"/>
                </a:cxn>
                <a:cxn ang="0">
                  <a:pos x="1411" y="929"/>
                </a:cxn>
                <a:cxn ang="0">
                  <a:pos x="1692" y="815"/>
                </a:cxn>
                <a:cxn ang="0">
                  <a:pos x="1333" y="623"/>
                </a:cxn>
                <a:cxn ang="0">
                  <a:pos x="861" y="515"/>
                </a:cxn>
                <a:cxn ang="0">
                  <a:pos x="227" y="161"/>
                </a:cxn>
                <a:cxn ang="0">
                  <a:pos x="0" y="83"/>
                </a:cxn>
                <a:cxn ang="0">
                  <a:pos x="329" y="179"/>
                </a:cxn>
                <a:cxn ang="0">
                  <a:pos x="712" y="383"/>
                </a:cxn>
                <a:cxn ang="0">
                  <a:pos x="933" y="491"/>
                </a:cxn>
                <a:cxn ang="0">
                  <a:pos x="1351" y="593"/>
                </a:cxn>
                <a:cxn ang="0">
                  <a:pos x="1650" y="743"/>
                </a:cxn>
                <a:cxn ang="0">
                  <a:pos x="1423" y="461"/>
                </a:cxn>
                <a:cxn ang="0">
                  <a:pos x="1286" y="191"/>
                </a:cxn>
                <a:cxn ang="0">
                  <a:pos x="1154" y="0"/>
                </a:cxn>
                <a:cxn ang="0">
                  <a:pos x="1339" y="215"/>
                </a:cxn>
                <a:cxn ang="0">
                  <a:pos x="1489" y="485"/>
                </a:cxn>
                <a:cxn ang="0">
                  <a:pos x="1746" y="803"/>
                </a:cxn>
                <a:cxn ang="0">
                  <a:pos x="1842" y="851"/>
                </a:cxn>
                <a:cxn ang="0">
                  <a:pos x="1842" y="851"/>
                </a:cxn>
              </a:cxnLst>
              <a:rect l="0" t="0" r="r" b="b"/>
              <a:pathLst>
                <a:path w="2153" h="1930">
                  <a:moveTo>
                    <a:pt x="1842" y="851"/>
                  </a:moveTo>
                  <a:lnTo>
                    <a:pt x="1937" y="1019"/>
                  </a:lnTo>
                  <a:lnTo>
                    <a:pt x="2051" y="1168"/>
                  </a:lnTo>
                  <a:lnTo>
                    <a:pt x="2117" y="1246"/>
                  </a:lnTo>
                  <a:lnTo>
                    <a:pt x="2153" y="1294"/>
                  </a:lnTo>
                  <a:lnTo>
                    <a:pt x="1889" y="977"/>
                  </a:lnTo>
                  <a:lnTo>
                    <a:pt x="1860" y="929"/>
                  </a:lnTo>
                  <a:lnTo>
                    <a:pt x="1782" y="1240"/>
                  </a:lnTo>
                  <a:lnTo>
                    <a:pt x="1770" y="1486"/>
                  </a:lnTo>
                  <a:lnTo>
                    <a:pt x="1818" y="1906"/>
                  </a:lnTo>
                  <a:lnTo>
                    <a:pt x="1788" y="1930"/>
                  </a:lnTo>
                  <a:lnTo>
                    <a:pt x="1746" y="1534"/>
                  </a:lnTo>
                  <a:lnTo>
                    <a:pt x="1728" y="1288"/>
                  </a:lnTo>
                  <a:lnTo>
                    <a:pt x="1764" y="1085"/>
                  </a:lnTo>
                  <a:lnTo>
                    <a:pt x="1770" y="875"/>
                  </a:lnTo>
                  <a:lnTo>
                    <a:pt x="1268" y="1007"/>
                  </a:lnTo>
                  <a:lnTo>
                    <a:pt x="825" y="1132"/>
                  </a:lnTo>
                  <a:lnTo>
                    <a:pt x="323" y="1312"/>
                  </a:lnTo>
                  <a:lnTo>
                    <a:pt x="18" y="1420"/>
                  </a:lnTo>
                  <a:lnTo>
                    <a:pt x="311" y="1282"/>
                  </a:lnTo>
                  <a:lnTo>
                    <a:pt x="682" y="1144"/>
                  </a:lnTo>
                  <a:lnTo>
                    <a:pt x="1022" y="1037"/>
                  </a:lnTo>
                  <a:lnTo>
                    <a:pt x="1411" y="929"/>
                  </a:lnTo>
                  <a:lnTo>
                    <a:pt x="1692" y="815"/>
                  </a:lnTo>
                  <a:lnTo>
                    <a:pt x="1333" y="623"/>
                  </a:lnTo>
                  <a:lnTo>
                    <a:pt x="861" y="515"/>
                  </a:lnTo>
                  <a:lnTo>
                    <a:pt x="227" y="161"/>
                  </a:lnTo>
                  <a:lnTo>
                    <a:pt x="0" y="83"/>
                  </a:lnTo>
                  <a:lnTo>
                    <a:pt x="329" y="179"/>
                  </a:lnTo>
                  <a:lnTo>
                    <a:pt x="712" y="383"/>
                  </a:lnTo>
                  <a:lnTo>
                    <a:pt x="933" y="491"/>
                  </a:lnTo>
                  <a:lnTo>
                    <a:pt x="1351" y="593"/>
                  </a:lnTo>
                  <a:lnTo>
                    <a:pt x="1650" y="743"/>
                  </a:lnTo>
                  <a:lnTo>
                    <a:pt x="1423" y="461"/>
                  </a:lnTo>
                  <a:lnTo>
                    <a:pt x="1286" y="191"/>
                  </a:lnTo>
                  <a:lnTo>
                    <a:pt x="1154" y="0"/>
                  </a:lnTo>
                  <a:lnTo>
                    <a:pt x="1339" y="215"/>
                  </a:lnTo>
                  <a:lnTo>
                    <a:pt x="1489" y="485"/>
                  </a:lnTo>
                  <a:lnTo>
                    <a:pt x="1746" y="803"/>
                  </a:lnTo>
                  <a:lnTo>
                    <a:pt x="1842" y="851"/>
                  </a:lnTo>
                  <a:lnTo>
                    <a:pt x="1842" y="851"/>
                  </a:lnTo>
                  <a:close/>
                </a:path>
              </a:pathLst>
            </a:custGeom>
            <a:gradFill rotWithShape="0">
              <a:gsLst>
                <a:gs pos="0">
                  <a:schemeClr val="accent2"/>
                </a:gs>
                <a:gs pos="100000">
                  <a:schemeClr val="bg1"/>
                </a:gs>
              </a:gsLst>
              <a:lin ang="5400000" scaled="1"/>
            </a:gradFill>
            <a:ln w="9525">
              <a:noFill/>
              <a:round/>
              <a:headEnd/>
              <a:tailEnd/>
            </a:ln>
          </p:spPr>
          <p:txBody>
            <a:bodyPr/>
            <a:lstStyle/>
            <a:p>
              <a:pPr fontAlgn="base">
                <a:spcBef>
                  <a:spcPct val="0"/>
                </a:spcBef>
                <a:spcAft>
                  <a:spcPct val="0"/>
                </a:spcAft>
                <a:defRPr/>
              </a:pPr>
              <a:endParaRPr lang="en-US">
                <a:solidFill>
                  <a:srgbClr val="FFFFFF"/>
                </a:solidFill>
                <a:latin typeface="Arial" charset="0"/>
              </a:endParaRPr>
            </a:p>
          </p:txBody>
        </p:sp>
      </p:grpSp>
      <p:sp>
        <p:nvSpPr>
          <p:cNvPr id="36885" name="Rectangle 21"/>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36886" name="Rectangle 22"/>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6887" name="Rectangle 23"/>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effectLst>
                  <a:outerShdw blurRad="38100" dist="38100" dir="2700000" algn="tl">
                    <a:srgbClr val="000000"/>
                  </a:outerShdw>
                </a:effectLst>
                <a:latin typeface="+mn-lt"/>
              </a:defRPr>
            </a:lvl1pPr>
          </a:lstStyle>
          <a:p>
            <a:pPr fontAlgn="base">
              <a:spcBef>
                <a:spcPct val="0"/>
              </a:spcBef>
              <a:spcAft>
                <a:spcPct val="0"/>
              </a:spcAft>
              <a:defRPr/>
            </a:pPr>
            <a:endParaRPr lang="en-US">
              <a:solidFill>
                <a:srgbClr val="FFFFFF"/>
              </a:solidFill>
            </a:endParaRPr>
          </a:p>
        </p:txBody>
      </p:sp>
      <p:sp>
        <p:nvSpPr>
          <p:cNvPr id="36888" name="Rectangle 24"/>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effectLst>
                  <a:outerShdw blurRad="38100" dist="38100" dir="2700000" algn="tl">
                    <a:srgbClr val="000000"/>
                  </a:outerShdw>
                </a:effectLst>
                <a:latin typeface="+mn-lt"/>
              </a:defRPr>
            </a:lvl1pPr>
          </a:lstStyle>
          <a:p>
            <a:pPr fontAlgn="base">
              <a:spcBef>
                <a:spcPct val="0"/>
              </a:spcBef>
              <a:spcAft>
                <a:spcPct val="0"/>
              </a:spcAft>
              <a:defRPr/>
            </a:pPr>
            <a:endParaRPr lang="en-US">
              <a:solidFill>
                <a:srgbClr val="FFFFFF"/>
              </a:solidFill>
            </a:endParaRPr>
          </a:p>
        </p:txBody>
      </p:sp>
      <p:sp>
        <p:nvSpPr>
          <p:cNvPr id="36889" name="Rectangle 25"/>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effectLst>
                  <a:outerShdw blurRad="38100" dist="38100" dir="2700000" algn="tl">
                    <a:srgbClr val="000000"/>
                  </a:outerShdw>
                </a:effectLst>
                <a:latin typeface="+mn-lt"/>
              </a:defRPr>
            </a:lvl1pPr>
          </a:lstStyle>
          <a:p>
            <a:pPr fontAlgn="base">
              <a:spcBef>
                <a:spcPct val="0"/>
              </a:spcBef>
              <a:spcAft>
                <a:spcPct val="0"/>
              </a:spcAft>
              <a:defRPr/>
            </a:pPr>
            <a:fld id="{3FEE162D-D4CA-4604-A842-2D5F497EE626}" type="slidenum">
              <a:rPr lang="en-US">
                <a:solidFill>
                  <a:srgbClr val="FFFFFF"/>
                </a:solidFill>
              </a:rPr>
              <a:pPr fontAlgn="base">
                <a:spcBef>
                  <a:spcPct val="0"/>
                </a:spcBef>
                <a:spcAft>
                  <a:spcPct val="0"/>
                </a:spcAft>
                <a:defRPr/>
              </a:pPr>
              <a:t>‹#›</a:t>
            </a:fld>
            <a:endParaRPr lang="en-US">
              <a:solidFill>
                <a:srgbClr val="FFFFFF"/>
              </a:solidFill>
            </a:endParaRPr>
          </a:p>
        </p:txBody>
      </p:sp>
    </p:spTree>
    <p:extLst>
      <p:ext uri="{BB962C8B-B14F-4D97-AF65-F5344CB8AC3E}">
        <p14:creationId xmlns:p14="http://schemas.microsoft.com/office/powerpoint/2010/main" val="2727177701"/>
      </p:ext>
    </p:extLst>
  </p:cSld>
  <p:clrMap bg1="dk2" tx1="lt1" bg2="dk1" tx2="lt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9pPr>
    </p:titleStyle>
    <p:bodyStyle>
      <a:lvl1pPr marL="342900" indent="-342900" algn="l" rtl="0" eaLnBrk="0" fontAlgn="base" hangingPunct="0">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6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folHlink"/>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SzPct val="6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4099"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403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fontAlgn="base">
              <a:spcBef>
                <a:spcPct val="0"/>
              </a:spcBef>
              <a:spcAft>
                <a:spcPct val="0"/>
              </a:spcAft>
              <a:defRPr/>
            </a:pPr>
            <a:endParaRPr lang="en-US">
              <a:solidFill>
                <a:srgbClr val="000000"/>
              </a:solidFill>
            </a:endParaRPr>
          </a:p>
        </p:txBody>
      </p:sp>
      <p:sp>
        <p:nvSpPr>
          <p:cNvPr id="4403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vl1pPr>
          </a:lstStyle>
          <a:p>
            <a:pPr fontAlgn="base">
              <a:spcBef>
                <a:spcPct val="0"/>
              </a:spcBef>
              <a:spcAft>
                <a:spcPct val="0"/>
              </a:spcAft>
              <a:defRPr/>
            </a:pPr>
            <a:endParaRPr lang="en-US">
              <a:solidFill>
                <a:srgbClr val="000000"/>
              </a:solidFill>
            </a:endParaRPr>
          </a:p>
        </p:txBody>
      </p:sp>
      <p:sp>
        <p:nvSpPr>
          <p:cNvPr id="4403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fontAlgn="base">
              <a:spcBef>
                <a:spcPct val="0"/>
              </a:spcBef>
              <a:spcAft>
                <a:spcPct val="0"/>
              </a:spcAft>
              <a:defRPr/>
            </a:pPr>
            <a:fld id="{B1AE7C61-07E1-42F8-9392-E2DC453A5C33}"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1858476861"/>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35.xml"/><Relationship Id="rId1" Type="http://schemas.openxmlformats.org/officeDocument/2006/relationships/themeOverride" Target="../theme/themeOverride1.xml"/><Relationship Id="rId4" Type="http://schemas.openxmlformats.org/officeDocument/2006/relationships/image" Target="../media/image4.wmf"/></Relationships>
</file>

<file path=ppt/slides/_rels/slide16.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4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The Seminar</a:t>
            </a:r>
          </a:p>
        </p:txBody>
      </p:sp>
      <p:sp>
        <p:nvSpPr>
          <p:cNvPr id="3" name="Subtitle 2"/>
          <p:cNvSpPr>
            <a:spLocks noGrp="1"/>
          </p:cNvSpPr>
          <p:nvPr>
            <p:ph type="subTitle" idx="1"/>
          </p:nvPr>
        </p:nvSpPr>
        <p:spPr/>
        <p:txBody>
          <a:bodyPr/>
          <a:lstStyle/>
          <a:p>
            <a:r>
              <a:rPr lang="en-US" dirty="0" err="1"/>
              <a:t>Takin</a:t>
            </a:r>
            <a:r>
              <a:rPr lang="en-US" dirty="0"/>
              <a:t>’ It to the Streets</a:t>
            </a:r>
          </a:p>
        </p:txBody>
      </p:sp>
    </p:spTree>
    <p:extLst>
      <p:ext uri="{BB962C8B-B14F-4D97-AF65-F5344CB8AC3E}">
        <p14:creationId xmlns:p14="http://schemas.microsoft.com/office/powerpoint/2010/main" val="9420382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Media</a:t>
            </a:r>
          </a:p>
        </p:txBody>
      </p:sp>
      <p:sp>
        <p:nvSpPr>
          <p:cNvPr id="3" name="Content Placeholder 2"/>
          <p:cNvSpPr>
            <a:spLocks noGrp="1"/>
          </p:cNvSpPr>
          <p:nvPr>
            <p:ph idx="1"/>
          </p:nvPr>
        </p:nvSpPr>
        <p:spPr/>
        <p:txBody>
          <a:bodyPr>
            <a:normAutofit fontScale="92500" lnSpcReduction="20000"/>
          </a:bodyPr>
          <a:lstStyle/>
          <a:p>
            <a:r>
              <a:rPr lang="en-US" dirty="0"/>
              <a:t>The old standard was 35 mm slides in a carousel and communal projector</a:t>
            </a:r>
          </a:p>
          <a:p>
            <a:pPr lvl="1"/>
            <a:r>
              <a:rPr lang="en-US" dirty="0"/>
              <a:t>Rack and test your slides prior to leaving for the seminar, extra slides</a:t>
            </a:r>
          </a:p>
          <a:p>
            <a:r>
              <a:rPr lang="en-US" dirty="0"/>
              <a:t>The classic is the use of transparency acetates and an overhead projector</a:t>
            </a:r>
          </a:p>
          <a:p>
            <a:pPr lvl="1"/>
            <a:r>
              <a:rPr lang="en-US" dirty="0"/>
              <a:t>Always point @ the screen, not the projector</a:t>
            </a:r>
          </a:p>
          <a:p>
            <a:r>
              <a:rPr lang="en-US" dirty="0"/>
              <a:t>The new standard is computer projection</a:t>
            </a:r>
          </a:p>
          <a:p>
            <a:pPr lvl="1"/>
            <a:r>
              <a:rPr lang="en-US" dirty="0"/>
              <a:t>Common projector, bring your own machine</a:t>
            </a:r>
          </a:p>
          <a:p>
            <a:endParaRPr lang="en-US" dirty="0"/>
          </a:p>
        </p:txBody>
      </p:sp>
    </p:spTree>
    <p:extLst>
      <p:ext uri="{BB962C8B-B14F-4D97-AF65-F5344CB8AC3E}">
        <p14:creationId xmlns:p14="http://schemas.microsoft.com/office/powerpoint/2010/main" val="24820605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Acknowledgements</a:t>
            </a:r>
          </a:p>
        </p:txBody>
      </p:sp>
      <p:sp>
        <p:nvSpPr>
          <p:cNvPr id="3" name="Content Placeholder 2"/>
          <p:cNvSpPr>
            <a:spLocks noGrp="1"/>
          </p:cNvSpPr>
          <p:nvPr>
            <p:ph idx="1"/>
          </p:nvPr>
        </p:nvSpPr>
        <p:spPr/>
        <p:txBody>
          <a:bodyPr/>
          <a:lstStyle/>
          <a:p>
            <a:r>
              <a:rPr lang="en-US" dirty="0"/>
              <a:t>End seminar with a list of lab members and collaborators</a:t>
            </a:r>
          </a:p>
          <a:p>
            <a:pPr lvl="1"/>
            <a:r>
              <a:rPr lang="en-US" dirty="0"/>
              <a:t>Give specific credit</a:t>
            </a:r>
          </a:p>
          <a:p>
            <a:r>
              <a:rPr lang="en-US" dirty="0"/>
              <a:t>Mention funding agency</a:t>
            </a:r>
          </a:p>
          <a:p>
            <a:r>
              <a:rPr lang="en-US" dirty="0"/>
              <a:t>Thank host, sponsor or meeting organizer</a:t>
            </a:r>
          </a:p>
          <a:p>
            <a:pPr lvl="1"/>
            <a:r>
              <a:rPr lang="en-US" dirty="0"/>
              <a:t>Non-trivial technical effort </a:t>
            </a:r>
          </a:p>
          <a:p>
            <a:pPr lvl="1"/>
            <a:r>
              <a:rPr lang="en-US" dirty="0"/>
              <a:t>Usually do this first</a:t>
            </a:r>
          </a:p>
          <a:p>
            <a:endParaRPr lang="en-US" dirty="0"/>
          </a:p>
        </p:txBody>
      </p:sp>
    </p:spTree>
    <p:extLst>
      <p:ext uri="{BB962C8B-B14F-4D97-AF65-F5344CB8AC3E}">
        <p14:creationId xmlns:p14="http://schemas.microsoft.com/office/powerpoint/2010/main" val="36698465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828800"/>
            <a:ext cx="7772400" cy="1470025"/>
          </a:xfrm>
        </p:spPr>
        <p:txBody>
          <a:bodyPr/>
          <a:lstStyle/>
          <a:p>
            <a:r>
              <a:rPr lang="en-US" dirty="0"/>
              <a:t>Things to Avoid</a:t>
            </a:r>
          </a:p>
        </p:txBody>
      </p:sp>
    </p:spTree>
    <p:extLst>
      <p:ext uri="{BB962C8B-B14F-4D97-AF65-F5344CB8AC3E}">
        <p14:creationId xmlns:p14="http://schemas.microsoft.com/office/powerpoint/2010/main" val="31419655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04801" y="381000"/>
            <a:ext cx="8610599" cy="5170646"/>
          </a:xfrm>
          <a:prstGeom prst="rect">
            <a:avLst/>
          </a:prstGeom>
          <a:noFill/>
        </p:spPr>
        <p:txBody>
          <a:bodyPr wrap="square" rtlCol="0">
            <a:spAutoFit/>
          </a:bodyPr>
          <a:lstStyle/>
          <a:p>
            <a:pPr algn="just"/>
            <a:r>
              <a:rPr lang="en-US" sz="2200" dirty="0">
                <a:solidFill>
                  <a:srgbClr val="FFFAF0"/>
                </a:solidFill>
                <a:latin typeface="Georgia" pitchFamily="18" charset="0"/>
              </a:rPr>
              <a:t>Don’t write everything you want to say down on the slide and turn your back toward the audience and simply read your slides. Your slides should serve as launch point for your discussion; they should not catalog that discussion. Your </a:t>
            </a:r>
            <a:r>
              <a:rPr lang="en-US" sz="2200">
                <a:solidFill>
                  <a:srgbClr val="FFFAF0"/>
                </a:solidFill>
                <a:latin typeface="Georgia" pitchFamily="18" charset="0"/>
              </a:rPr>
              <a:t>audience is </a:t>
            </a:r>
            <a:r>
              <a:rPr lang="en-US" sz="2200" dirty="0">
                <a:solidFill>
                  <a:srgbClr val="FFFAF0"/>
                </a:solidFill>
                <a:latin typeface="Georgia" pitchFamily="18" charset="0"/>
              </a:rPr>
              <a:t>not going to read large sequences of text; they could easily read the paper in the comfort of their own home. Instead your job is to provide a running commentary, or a monolog (rarely are questions posed during a formal seminar, they are typically held for discussion at the end), for the audience. They’ve come for you to teach them what you’ve learn through years of hard and difficult labor. Do not deprive them of the warm human touch. Also, with this strategy it is very easy to read too quickly such that nobody has the slightest clue as to how much you’ve covered, or how you’ve gotten from a comment on slide design to a suggestion about covering material slowly and methodically.</a:t>
            </a:r>
          </a:p>
        </p:txBody>
      </p:sp>
    </p:spTree>
    <p:extLst>
      <p:ext uri="{BB962C8B-B14F-4D97-AF65-F5344CB8AC3E}">
        <p14:creationId xmlns:p14="http://schemas.microsoft.com/office/powerpoint/2010/main" val="32775150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defRPr/>
            </a:pPr>
            <a:r>
              <a:rPr lang="en-US"/>
              <a:t>This is PowerPoint Flash</a:t>
            </a:r>
          </a:p>
        </p:txBody>
      </p:sp>
      <p:sp>
        <p:nvSpPr>
          <p:cNvPr id="14339" name="Rectangle 3"/>
          <p:cNvSpPr>
            <a:spLocks noGrp="1" noChangeArrowheads="1"/>
          </p:cNvSpPr>
          <p:nvPr>
            <p:ph type="body" sz="half" idx="1"/>
          </p:nvPr>
        </p:nvSpPr>
        <p:spPr>
          <a:xfrm>
            <a:off x="2438400" y="1600200"/>
            <a:ext cx="6324600" cy="3276600"/>
          </a:xfrm>
        </p:spPr>
        <p:txBody>
          <a:bodyPr/>
          <a:lstStyle/>
          <a:p>
            <a:pPr eaLnBrk="1" hangingPunct="1">
              <a:defRPr/>
            </a:pPr>
            <a:r>
              <a:rPr lang="en-US" sz="2800"/>
              <a:t>This is useful if you are selling widgets to people who may or may not really want to buy widgets, but for a scientific discussion, the data, presented clearly, are the only selling points you need.</a:t>
            </a:r>
          </a:p>
        </p:txBody>
      </p:sp>
      <p:pic>
        <p:nvPicPr>
          <p:cNvPr id="14340" name="Picture 4" descr="j0186014[1]"/>
          <p:cNvPicPr>
            <a:picLocks noGrp="1" noChangeAspect="1" noChangeArrowheads="1"/>
          </p:cNvPicPr>
          <p:nvPr>
            <p:ph sz="half" idx="2"/>
          </p:nvPr>
        </p:nvPicPr>
        <p:blipFill>
          <a:blip r:embed="rId2" cstate="print">
            <a:extLst>
              <a:ext uri="{28A0092B-C50C-407E-A947-70E740481C1C}">
                <a14:useLocalDpi xmlns:a14="http://schemas.microsoft.com/office/drawing/2010/main" val="0"/>
              </a:ext>
            </a:extLst>
          </a:blip>
          <a:srcRect/>
          <a:stretch>
            <a:fillRect/>
          </a:stretch>
        </p:blipFill>
        <p:spPr>
          <a:xfrm>
            <a:off x="7162800" y="5029200"/>
            <a:ext cx="1295400" cy="1295400"/>
          </a:xfr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29242081"/>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path" presetSubtype="0" accel="50000" decel="50000" fill="hold" grpId="0" nodeType="withEffect">
                                  <p:stCondLst>
                                    <p:cond delay="0"/>
                                  </p:stCondLst>
                                  <p:iterate type="lt">
                                    <p:tmPct val="10000"/>
                                  </p:iterate>
                                  <p:childTnLst>
                                    <p:animMotion origin="layout" path="M 0.0 0.0  C 0.007 -0.01333  0.014 -0.028  0.021 -0.04667  C 0.04 -0.1  0.045 -0.152  0.031 -0.16  C 0.017 -0.16933  -0.01 -0.132  -0.029 -0.07867  C -0.039 -0.05067  -0.045 -0.024  -0.047 -0.004  C -0.05 0.012  -0.051 0.028  -0.051 0.04667  C -0.051 0.10667  -0.038 0.156  -0.023 0.156  C -0.008 0.156  0.005 0.10667  0.005 0.04667  C 0.005 0.01867  0.002 -0.008  -0.003 -0.02667  C -0.005 -0.04267  -0.01 -0.06  -0.016 -0.07733  C -0.036 -0.132  -0.063 -0.16933  -0.077 -0.16  C -0.091 -0.15067  -0.086 -0.1  -0.066 -0.04533  C -0.058 -0.02  -0.047 0.00133  -0.036 0.016  C -0.028 0.02933  -0.019 0.04133  -0.007 0.05333  C 0.029 0.092  0.065 0.10933  0.075 0.09333  C 0.084 0.07733  0.064 0.03333  0.028 -0.004  C 0.013 -0.02  -0.003 -0.032  -0.016 -0.04  C -0.028 -0.048  -0.043 -0.05467  -0.059 -0.05867  C -0.103 -0.072  -0.141 -0.068  -0.144 -0.04667  C -0.148 -0.02667  -0.115 0.0  -0.071 0.01333  C -0.051 0.01867  -0.032 0.02133  -0.017 0.02  C -0.004 0.02  0.01 0.01733  0.025 0.01333  C 0.069 0.0  0.102 -0.028  0.098 -0.048  C 0.095 -0.068  0.057 -0.07333  0.013 -0.06  C -0.008 -0.05333  -0.027 -0.044  -0.04 -0.03333  C -0.051 -0.02533  -0.062 -0.016  -0.074 -0.004  C -0.109 0.03467  -0.13 0.07733  -0.12 0.09333  C -0.111 0.10933  -0.074 0.092  -0.039 0.05467  C -0.022 0.036  -0.008 0.01733  0.0 0.0  Z" pathEditMode="relative">
                                      <p:cBhvr>
                                        <p:cTn id="6" dur="1299" fill="hold">
                                          <p:stCondLst>
                                            <p:cond delay="0"/>
                                          </p:stCondLst>
                                        </p:cTn>
                                        <p:tgtEl>
                                          <p:spTgt spid="14338"/>
                                        </p:tgtEl>
                                        <p:attrNameLst>
                                          <p:attrName>ppt_x</p:attrName>
                                          <p:attrName>ppt_y</p:attrName>
                                        </p:attrNameLst>
                                      </p:cBhvr>
                                    </p:animMotion>
                                  </p:childTnLst>
                                </p:cTn>
                              </p:par>
                              <p:par>
                                <p:cTn id="7" presetID="35" presetClass="emph" presetSubtype="0" repeatCount="indefinite" fill="hold" nodeType="withEffect">
                                  <p:stCondLst>
                                    <p:cond delay="0"/>
                                  </p:stCondLst>
                                  <p:childTnLst>
                                    <p:anim calcmode="discrete" valueType="str">
                                      <p:cBhvr>
                                        <p:cTn id="8" dur="1000" fill="hold"/>
                                        <p:tgtEl>
                                          <p:spTgt spid="14340"/>
                                        </p:tgtEl>
                                        <p:attrNameLst>
                                          <p:attrName>style.visibility</p:attrName>
                                        </p:attrNameLst>
                                      </p:cBhvr>
                                      <p:tavLst>
                                        <p:tav tm="0">
                                          <p:val>
                                            <p:strVal val="hidden"/>
                                          </p:val>
                                        </p:tav>
                                        <p:tav tm="50000">
                                          <p:val>
                                            <p:strVal val="visible"/>
                                          </p:val>
                                        </p:tav>
                                      </p:tavLst>
                                    </p:anim>
                                  </p:childTnLst>
                                </p:cTn>
                              </p:par>
                            </p:childTnLst>
                          </p:cTn>
                        </p:par>
                        <p:par>
                          <p:cTn id="9" fill="hold" nodeType="afterGroup">
                            <p:stCondLst>
                              <p:cond delay="3897"/>
                            </p:stCondLst>
                            <p:childTnLst>
                              <p:par>
                                <p:cTn id="10" presetID="51" presetClass="entr" presetSubtype="0" fill="hold" grpId="0" nodeType="afterEffect">
                                  <p:stCondLst>
                                    <p:cond delay="0"/>
                                  </p:stCondLst>
                                  <p:childTnLst>
                                    <p:set>
                                      <p:cBhvr>
                                        <p:cTn id="11" dur="1" fill="hold">
                                          <p:stCondLst>
                                            <p:cond delay="0"/>
                                          </p:stCondLst>
                                        </p:cTn>
                                        <p:tgtEl>
                                          <p:spTgt spid="14339">
                                            <p:txEl>
                                              <p:pRg st="0" end="0"/>
                                            </p:txEl>
                                          </p:spTgt>
                                        </p:tgtEl>
                                        <p:attrNameLst>
                                          <p:attrName>style.visibility</p:attrName>
                                        </p:attrNameLst>
                                      </p:cBhvr>
                                      <p:to>
                                        <p:strVal val="visible"/>
                                      </p:to>
                                    </p:set>
                                    <p:animEffect transition="in" filter="fade">
                                      <p:cBhvr>
                                        <p:cTn id="12" dur="770" decel="100000"/>
                                        <p:tgtEl>
                                          <p:spTgt spid="14339">
                                            <p:txEl>
                                              <p:pRg st="0" end="0"/>
                                            </p:txEl>
                                          </p:spTgt>
                                        </p:tgtEl>
                                      </p:cBhvr>
                                    </p:animEffect>
                                    <p:animScale>
                                      <p:cBhvr>
                                        <p:cTn id="13" dur="770" decel="100000"/>
                                        <p:tgtEl>
                                          <p:spTgt spid="14339">
                                            <p:txEl>
                                              <p:pRg st="0" end="0"/>
                                            </p:txEl>
                                          </p:spTgt>
                                        </p:tgtEl>
                                      </p:cBhvr>
                                      <p:from x="10000" y="10000"/>
                                      <p:to x="200000" y="450000"/>
                                    </p:animScale>
                                    <p:animScale>
                                      <p:cBhvr>
                                        <p:cTn id="14" dur="1230" accel="100000" fill="hold">
                                          <p:stCondLst>
                                            <p:cond delay="770"/>
                                          </p:stCondLst>
                                        </p:cTn>
                                        <p:tgtEl>
                                          <p:spTgt spid="14339">
                                            <p:txEl>
                                              <p:pRg st="0" end="0"/>
                                            </p:txEl>
                                          </p:spTgt>
                                        </p:tgtEl>
                                      </p:cBhvr>
                                      <p:from x="200000" y="450000"/>
                                      <p:to x="100000" y="100000"/>
                                    </p:animScale>
                                    <p:set>
                                      <p:cBhvr>
                                        <p:cTn id="15" dur="770" fill="hold"/>
                                        <p:tgtEl>
                                          <p:spTgt spid="14339">
                                            <p:txEl>
                                              <p:pRg st="0" end="0"/>
                                            </p:txEl>
                                          </p:spTgt>
                                        </p:tgtEl>
                                        <p:attrNameLst>
                                          <p:attrName>ppt_x</p:attrName>
                                        </p:attrNameLst>
                                      </p:cBhvr>
                                      <p:to>
                                        <p:strVal val="(0.5)"/>
                                      </p:to>
                                    </p:set>
                                    <p:anim from="(0.5)" to="(#ppt_x)" calcmode="lin" valueType="num">
                                      <p:cBhvr>
                                        <p:cTn id="16" dur="1230" accel="100000" fill="hold">
                                          <p:stCondLst>
                                            <p:cond delay="770"/>
                                          </p:stCondLst>
                                        </p:cTn>
                                        <p:tgtEl>
                                          <p:spTgt spid="14339">
                                            <p:txEl>
                                              <p:pRg st="0" end="0"/>
                                            </p:txEl>
                                          </p:spTgt>
                                        </p:tgtEl>
                                        <p:attrNameLst>
                                          <p:attrName>ppt_x</p:attrName>
                                        </p:attrNameLst>
                                      </p:cBhvr>
                                    </p:anim>
                                    <p:set>
                                      <p:cBhvr>
                                        <p:cTn id="17" dur="770" fill="hold"/>
                                        <p:tgtEl>
                                          <p:spTgt spid="14339">
                                            <p:txEl>
                                              <p:pRg st="0" end="0"/>
                                            </p:txEl>
                                          </p:spTgt>
                                        </p:tgtEl>
                                        <p:attrNameLst>
                                          <p:attrName>ppt_y</p:attrName>
                                        </p:attrNameLst>
                                      </p:cBhvr>
                                      <p:to>
                                        <p:strVal val="(#ppt_y+0.4)"/>
                                      </p:to>
                                    </p:set>
                                    <p:anim from="(#ppt_y+0.4)" to="(#ppt_y)" calcmode="lin" valueType="num">
                                      <p:cBhvr>
                                        <p:cTn id="18" dur="1230" accel="100000" fill="hold">
                                          <p:stCondLst>
                                            <p:cond delay="770"/>
                                          </p:stCondLst>
                                        </p:cTn>
                                        <p:tgtEl>
                                          <p:spTgt spid="14339">
                                            <p:txEl>
                                              <p:pRg st="0" end="0"/>
                                            </p:txEl>
                                          </p:spTgt>
                                        </p:tgtEl>
                                        <p:attrNameLst>
                                          <p:attrName>ppt_y</p:attrName>
                                        </p:attrNameLst>
                                      </p:cBhvr>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51" presetClass="exit" presetSubtype="0" fill="hold" grpId="1" nodeType="clickEffect">
                                  <p:stCondLst>
                                    <p:cond delay="0"/>
                                  </p:stCondLst>
                                  <p:childTnLst>
                                    <p:animEffect transition="out" filter="fade">
                                      <p:cBhvr>
                                        <p:cTn id="22" dur="770" accel="100000">
                                          <p:stCondLst>
                                            <p:cond delay="1230"/>
                                          </p:stCondLst>
                                        </p:cTn>
                                        <p:tgtEl>
                                          <p:spTgt spid="14339">
                                            <p:txEl>
                                              <p:pRg st="0" end="0"/>
                                            </p:txEl>
                                          </p:spTgt>
                                        </p:tgtEl>
                                      </p:cBhvr>
                                    </p:animEffect>
                                    <p:animScale>
                                      <p:cBhvr>
                                        <p:cTn id="23" dur="770" accel="100000">
                                          <p:stCondLst>
                                            <p:cond delay="1230"/>
                                          </p:stCondLst>
                                        </p:cTn>
                                        <p:tgtEl>
                                          <p:spTgt spid="14339">
                                            <p:txEl>
                                              <p:pRg st="0" end="0"/>
                                            </p:txEl>
                                          </p:spTgt>
                                        </p:tgtEl>
                                      </p:cBhvr>
                                      <p:from x="200000" y="450000"/>
                                      <p:to x="10000" y="10000"/>
                                    </p:animScale>
                                    <p:animScale>
                                      <p:cBhvr>
                                        <p:cTn id="24" dur="1230" decel="100000"/>
                                        <p:tgtEl>
                                          <p:spTgt spid="14339">
                                            <p:txEl>
                                              <p:pRg st="0" end="0"/>
                                            </p:txEl>
                                          </p:spTgt>
                                        </p:tgtEl>
                                      </p:cBhvr>
                                      <p:from x="100000" y="100000"/>
                                      <p:to x="200000" y="450000"/>
                                    </p:animScale>
                                    <p:anim from="(ppt_x)" to="(0.5)" calcmode="lin" valueType="num">
                                      <p:cBhvr>
                                        <p:cTn id="25" dur="1230" decel="100000"/>
                                        <p:tgtEl>
                                          <p:spTgt spid="14339">
                                            <p:txEl>
                                              <p:pRg st="0" end="0"/>
                                            </p:txEl>
                                          </p:spTgt>
                                        </p:tgtEl>
                                        <p:attrNameLst>
                                          <p:attrName>ppt_x</p:attrName>
                                        </p:attrNameLst>
                                      </p:cBhvr>
                                    </p:anim>
                                    <p:anim from="(0.5)" to="(0.5)" calcmode="lin" valueType="num">
                                      <p:cBhvr>
                                        <p:cTn id="26" dur="770">
                                          <p:stCondLst>
                                            <p:cond delay="1230"/>
                                          </p:stCondLst>
                                        </p:cTn>
                                        <p:tgtEl>
                                          <p:spTgt spid="14339">
                                            <p:txEl>
                                              <p:pRg st="0" end="0"/>
                                            </p:txEl>
                                          </p:spTgt>
                                        </p:tgtEl>
                                        <p:attrNameLst>
                                          <p:attrName>ppt_x</p:attrName>
                                        </p:attrNameLst>
                                      </p:cBhvr>
                                    </p:anim>
                                    <p:anim from="(ppt_y)" to="(ppt_y+0.4)" calcmode="lin" valueType="num">
                                      <p:cBhvr>
                                        <p:cTn id="27" dur="1230" decel="100000"/>
                                        <p:tgtEl>
                                          <p:spTgt spid="14339">
                                            <p:txEl>
                                              <p:pRg st="0" end="0"/>
                                            </p:txEl>
                                          </p:spTgt>
                                        </p:tgtEl>
                                        <p:attrNameLst>
                                          <p:attrName>ppt_y</p:attrName>
                                        </p:attrNameLst>
                                      </p:cBhvr>
                                    </p:anim>
                                    <p:anim from="(ppt_y)" to="(ppt_y)" calcmode="lin" valueType="num">
                                      <p:cBhvr>
                                        <p:cTn id="28" dur="770">
                                          <p:stCondLst>
                                            <p:cond delay="1230"/>
                                          </p:stCondLst>
                                        </p:cTn>
                                        <p:tgtEl>
                                          <p:spTgt spid="14339">
                                            <p:txEl>
                                              <p:pRg st="0" end="0"/>
                                            </p:txEl>
                                          </p:spTgt>
                                        </p:tgtEl>
                                        <p:attrNameLst>
                                          <p:attrName>ppt_y</p:attrName>
                                        </p:attrNameLst>
                                      </p:cBhvr>
                                    </p:anim>
                                    <p:set>
                                      <p:cBhvr>
                                        <p:cTn id="29" dur="1" fill="hold">
                                          <p:stCondLst>
                                            <p:cond delay="1999"/>
                                          </p:stCondLst>
                                        </p:cTn>
                                        <p:tgtEl>
                                          <p:spTgt spid="14339">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p:bldP spid="14339" grpId="0" build="p"/>
      <p:bldP spid="14339" grpI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304800" y="304800"/>
            <a:ext cx="8229600" cy="1143000"/>
          </a:xfrm>
        </p:spPr>
        <p:txBody>
          <a:bodyPr/>
          <a:lstStyle/>
          <a:p>
            <a:pPr eaLnBrk="1" hangingPunct="1">
              <a:defRPr/>
            </a:pPr>
            <a:r>
              <a:rPr lang="en-US" sz="4000"/>
              <a:t>Avoid the use of </a:t>
            </a:r>
            <a:r>
              <a:rPr lang="en-US" sz="4000">
                <a:solidFill>
                  <a:schemeClr val="bg2"/>
                </a:solidFill>
              </a:rPr>
              <a:t>low contrast</a:t>
            </a:r>
            <a:r>
              <a:rPr lang="en-US" sz="4000"/>
              <a:t> or	  backgrounds</a:t>
            </a:r>
          </a:p>
        </p:txBody>
      </p:sp>
      <p:sp>
        <p:nvSpPr>
          <p:cNvPr id="20483" name="Rectangle 3"/>
          <p:cNvSpPr>
            <a:spLocks noGrp="1" noChangeArrowheads="1"/>
          </p:cNvSpPr>
          <p:nvPr>
            <p:ph type="body" sz="half" idx="1"/>
          </p:nvPr>
        </p:nvSpPr>
        <p:spPr>
          <a:xfrm>
            <a:off x="533400" y="5867400"/>
            <a:ext cx="7467600" cy="492125"/>
          </a:xfrm>
        </p:spPr>
        <p:txBody>
          <a:bodyPr/>
          <a:lstStyle/>
          <a:p>
            <a:pPr eaLnBrk="1" hangingPunct="1">
              <a:lnSpc>
                <a:spcPct val="80000"/>
              </a:lnSpc>
              <a:defRPr/>
            </a:pPr>
            <a:r>
              <a:rPr lang="en-US" sz="2000"/>
              <a:t>The paradigm is to use as little ‘ink’ as necessary</a:t>
            </a:r>
          </a:p>
        </p:txBody>
      </p:sp>
      <p:pic>
        <p:nvPicPr>
          <p:cNvPr id="21508" name="Picture 7" descr="UDC"/>
          <p:cNvPicPr>
            <a:picLocks noGrp="1" noChangeAspect="1" noChangeArrowheads="1"/>
          </p:cNvPicPr>
          <p:nvPr>
            <p:ph sz="half" idx="2"/>
          </p:nvPr>
        </p:nvPicPr>
        <p:blipFill>
          <a:blip r:embed="rId4" cstate="print">
            <a:extLst>
              <a:ext uri="{28A0092B-C50C-407E-A947-70E740481C1C}">
                <a14:useLocalDpi xmlns:a14="http://schemas.microsoft.com/office/drawing/2010/main" val="0"/>
              </a:ext>
            </a:extLst>
          </a:blip>
          <a:srcRect/>
          <a:stretch>
            <a:fillRect/>
          </a:stretch>
        </p:blipFill>
        <p:spPr>
          <a:xfrm>
            <a:off x="1295400" y="1295400"/>
            <a:ext cx="5867400" cy="4732338"/>
          </a:xfrm>
          <a:noFill/>
          <a:extLst>
            <a:ext uri="{909E8E84-426E-40DD-AFC4-6F175D3DCCD1}">
              <a14:hiddenFill xmlns:a14="http://schemas.microsoft.com/office/drawing/2010/main">
                <a:solidFill>
                  <a:srgbClr val="FFFFFF"/>
                </a:solidFill>
              </a14:hiddenFill>
            </a:ext>
          </a:extLst>
        </p:spPr>
      </p:pic>
      <p:sp>
        <p:nvSpPr>
          <p:cNvPr id="20489" name="Text Box 9"/>
          <p:cNvSpPr txBox="1">
            <a:spLocks noChangeArrowheads="1"/>
          </p:cNvSpPr>
          <p:nvPr/>
        </p:nvSpPr>
        <p:spPr bwMode="auto">
          <a:xfrm>
            <a:off x="7637463" y="212725"/>
            <a:ext cx="1201737" cy="701675"/>
          </a:xfrm>
          <a:prstGeom prst="rect">
            <a:avLst/>
          </a:prstGeom>
          <a:noFill/>
          <a:ln w="9525">
            <a:noFill/>
            <a:miter lim="800000"/>
            <a:headEnd/>
            <a:tailEnd/>
          </a:ln>
          <a:effectLst/>
        </p:spPr>
        <p:txBody>
          <a:bodyPr wrap="none">
            <a:spAutoFit/>
          </a:bodyPr>
          <a:lstStyle/>
          <a:p>
            <a:pPr fontAlgn="base">
              <a:spcBef>
                <a:spcPct val="0"/>
              </a:spcBef>
              <a:spcAft>
                <a:spcPct val="0"/>
              </a:spcAft>
              <a:defRPr/>
            </a:pPr>
            <a:r>
              <a:rPr lang="en-US" sz="4000" b="1">
                <a:solidFill>
                  <a:srgbClr val="FFFFCC"/>
                </a:solidFill>
                <a:effectLst>
                  <a:outerShdw blurRad="38100" dist="38100" dir="2700000" algn="tl">
                    <a:srgbClr val="000000"/>
                  </a:outerShdw>
                </a:effectLst>
              </a:rPr>
              <a:t>busy</a:t>
            </a:r>
          </a:p>
        </p:txBody>
      </p:sp>
    </p:spTree>
    <p:extLst>
      <p:ext uri="{BB962C8B-B14F-4D97-AF65-F5344CB8AC3E}">
        <p14:creationId xmlns:p14="http://schemas.microsoft.com/office/powerpoint/2010/main" val="3566748742"/>
      </p:ext>
    </p:extLst>
  </p:cSld>
  <p:clrMapOvr>
    <a:overrideClrMapping bg1="dk2" tx1="lt1" bg2="dk1" tx2="lt2" accent1="accent1" accent2="accent2" accent3="accent3" accent4="accent4" accent5="accent5" accent6="accent6" hlink="hlink" folHlink="folHlink"/>
  </p:clrMapOvr>
  <p:transition spd="slow">
    <p:random/>
    <p:sndAc>
      <p:stSnd>
        <p:snd r:embed="rId3" name="applause.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4" presetClass="emph" presetSubtype="0" repeatCount="indefinite" fill="remove" nodeType="withEffect">
                                  <p:stCondLst>
                                    <p:cond delay="0"/>
                                  </p:stCondLst>
                                  <p:iterate type="lt">
                                    <p:tmPct val="15000"/>
                                  </p:iterate>
                                  <p:childTnLst>
                                    <p:animMotion origin="layout" path="M -1.66667E-6 1.10109E-6 L -0.00104 -0.12653 " pathEditMode="relative" rAng="0" ptsTypes="AA">
                                      <p:cBhvr>
                                        <p:cTn id="6" dur="250" accel="50000" decel="50000" autoRev="1" fill="hold">
                                          <p:stCondLst>
                                            <p:cond delay="0"/>
                                          </p:stCondLst>
                                        </p:cTn>
                                        <p:tgtEl>
                                          <p:spTgt spid="20489">
                                            <p:txEl>
                                              <p:pRg st="0" end="0"/>
                                            </p:txEl>
                                          </p:spTgt>
                                        </p:tgtEl>
                                        <p:attrNameLst>
                                          <p:attrName>ppt_x</p:attrName>
                                          <p:attrName>ppt_y</p:attrName>
                                        </p:attrNameLst>
                                      </p:cBhvr>
                                      <p:rCtr x="-52" y="-6338"/>
                                    </p:animMotion>
                                    <p:animRot by="1500000">
                                      <p:cBhvr>
                                        <p:cTn id="7" dur="125" fill="hold">
                                          <p:stCondLst>
                                            <p:cond delay="0"/>
                                          </p:stCondLst>
                                        </p:cTn>
                                        <p:tgtEl>
                                          <p:spTgt spid="20489">
                                            <p:txEl>
                                              <p:pRg st="0" end="0"/>
                                            </p:txEl>
                                          </p:spTgt>
                                        </p:tgtEl>
                                        <p:attrNameLst>
                                          <p:attrName>r</p:attrName>
                                        </p:attrNameLst>
                                      </p:cBhvr>
                                    </p:animRot>
                                    <p:animRot by="-1500000">
                                      <p:cBhvr>
                                        <p:cTn id="8" dur="125" fill="hold">
                                          <p:stCondLst>
                                            <p:cond delay="125"/>
                                          </p:stCondLst>
                                        </p:cTn>
                                        <p:tgtEl>
                                          <p:spTgt spid="20489">
                                            <p:txEl>
                                              <p:pRg st="0" end="0"/>
                                            </p:txEl>
                                          </p:spTgt>
                                        </p:tgtEl>
                                        <p:attrNameLst>
                                          <p:attrName>r</p:attrName>
                                        </p:attrNameLst>
                                      </p:cBhvr>
                                    </p:animRot>
                                    <p:animRot by="-1500000">
                                      <p:cBhvr>
                                        <p:cTn id="9" dur="125" fill="hold">
                                          <p:stCondLst>
                                            <p:cond delay="250"/>
                                          </p:stCondLst>
                                        </p:cTn>
                                        <p:tgtEl>
                                          <p:spTgt spid="20489">
                                            <p:txEl>
                                              <p:pRg st="0" end="0"/>
                                            </p:txEl>
                                          </p:spTgt>
                                        </p:tgtEl>
                                        <p:attrNameLst>
                                          <p:attrName>r</p:attrName>
                                        </p:attrNameLst>
                                      </p:cBhvr>
                                    </p:animRot>
                                    <p:animRot by="1500000">
                                      <p:cBhvr>
                                        <p:cTn id="10" dur="125" fill="hold">
                                          <p:stCondLst>
                                            <p:cond delay="375"/>
                                          </p:stCondLst>
                                        </p:cTn>
                                        <p:tgtEl>
                                          <p:spTgt spid="20489">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4" descr="CORRELATION"/>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8880475" cy="690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894295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1413006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Give Seminars?</a:t>
            </a:r>
          </a:p>
        </p:txBody>
      </p:sp>
      <p:sp>
        <p:nvSpPr>
          <p:cNvPr id="3" name="Content Placeholder 2"/>
          <p:cNvSpPr>
            <a:spLocks noGrp="1"/>
          </p:cNvSpPr>
          <p:nvPr>
            <p:ph idx="1"/>
          </p:nvPr>
        </p:nvSpPr>
        <p:spPr/>
        <p:txBody>
          <a:bodyPr/>
          <a:lstStyle/>
          <a:p>
            <a:r>
              <a:rPr lang="en-US" dirty="0"/>
              <a:t>Exposure</a:t>
            </a:r>
          </a:p>
          <a:p>
            <a:pPr lvl="1"/>
            <a:r>
              <a:rPr lang="en-US" dirty="0"/>
              <a:t>Talk to a broader audience than would read your papers</a:t>
            </a:r>
          </a:p>
          <a:p>
            <a:r>
              <a:rPr lang="en-US" dirty="0"/>
              <a:t>Stimulate discussion</a:t>
            </a:r>
          </a:p>
          <a:p>
            <a:pPr lvl="1"/>
            <a:r>
              <a:rPr lang="en-US" dirty="0"/>
              <a:t>Unpublished data</a:t>
            </a:r>
          </a:p>
          <a:p>
            <a:pPr lvl="1"/>
            <a:r>
              <a:rPr lang="en-US" dirty="0"/>
              <a:t>Open ideas</a:t>
            </a:r>
          </a:p>
          <a:p>
            <a:pPr lvl="1"/>
            <a:r>
              <a:rPr lang="en-US" dirty="0"/>
              <a:t>Learn</a:t>
            </a:r>
          </a:p>
          <a:p>
            <a:endParaRPr lang="en-US" dirty="0"/>
          </a:p>
        </p:txBody>
      </p:sp>
    </p:spTree>
    <p:extLst>
      <p:ext uri="{BB962C8B-B14F-4D97-AF65-F5344CB8AC3E}">
        <p14:creationId xmlns:p14="http://schemas.microsoft.com/office/powerpoint/2010/main" val="9493836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Give Seminars (cont.)?</a:t>
            </a:r>
          </a:p>
        </p:txBody>
      </p:sp>
      <p:sp>
        <p:nvSpPr>
          <p:cNvPr id="3" name="Content Placeholder 2"/>
          <p:cNvSpPr>
            <a:spLocks noGrp="1"/>
          </p:cNvSpPr>
          <p:nvPr>
            <p:ph idx="1"/>
          </p:nvPr>
        </p:nvSpPr>
        <p:spPr/>
        <p:txBody>
          <a:bodyPr/>
          <a:lstStyle/>
          <a:p>
            <a:r>
              <a:rPr lang="en-US" dirty="0"/>
              <a:t>Money $$$</a:t>
            </a:r>
          </a:p>
          <a:p>
            <a:pPr lvl="1"/>
            <a:r>
              <a:rPr lang="en-US" dirty="0"/>
              <a:t>Recognition for funding</a:t>
            </a:r>
          </a:p>
          <a:p>
            <a:pPr lvl="1"/>
            <a:r>
              <a:rPr lang="en-US" dirty="0"/>
              <a:t>Honorarium</a:t>
            </a:r>
          </a:p>
          <a:p>
            <a:r>
              <a:rPr lang="en-US" dirty="0"/>
              <a:t>Tell a story</a:t>
            </a:r>
          </a:p>
          <a:p>
            <a:pPr lvl="1"/>
            <a:r>
              <a:rPr lang="en-US" dirty="0"/>
              <a:t>Freedom beyond the paper</a:t>
            </a:r>
          </a:p>
          <a:p>
            <a:endParaRPr lang="en-US" dirty="0"/>
          </a:p>
        </p:txBody>
      </p:sp>
    </p:spTree>
    <p:extLst>
      <p:ext uri="{BB962C8B-B14F-4D97-AF65-F5344CB8AC3E}">
        <p14:creationId xmlns:p14="http://schemas.microsoft.com/office/powerpoint/2010/main" val="15656838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Seminar Formats</a:t>
            </a:r>
          </a:p>
        </p:txBody>
      </p:sp>
      <p:sp>
        <p:nvSpPr>
          <p:cNvPr id="3" name="Content Placeholder 2"/>
          <p:cNvSpPr>
            <a:spLocks noGrp="1"/>
          </p:cNvSpPr>
          <p:nvPr>
            <p:ph idx="1"/>
          </p:nvPr>
        </p:nvSpPr>
        <p:spPr/>
        <p:txBody>
          <a:bodyPr>
            <a:normAutofit lnSpcReduction="10000"/>
          </a:bodyPr>
          <a:lstStyle/>
          <a:p>
            <a:pPr>
              <a:lnSpc>
                <a:spcPct val="90000"/>
              </a:lnSpc>
            </a:pPr>
            <a:r>
              <a:rPr lang="en-US" dirty="0"/>
              <a:t>Chalk Talk</a:t>
            </a:r>
          </a:p>
          <a:p>
            <a:pPr lvl="1">
              <a:lnSpc>
                <a:spcPct val="90000"/>
              </a:lnSpc>
            </a:pPr>
            <a:r>
              <a:rPr lang="en-US" dirty="0"/>
              <a:t>Only tools are ‘chalk &amp; slate’</a:t>
            </a:r>
          </a:p>
          <a:p>
            <a:pPr lvl="1">
              <a:lnSpc>
                <a:spcPct val="90000"/>
              </a:lnSpc>
            </a:pPr>
            <a:r>
              <a:rPr lang="en-US" dirty="0"/>
              <a:t>Develop ideas without exact data</a:t>
            </a:r>
          </a:p>
          <a:p>
            <a:pPr lvl="1">
              <a:lnSpc>
                <a:spcPct val="90000"/>
              </a:lnSpc>
            </a:pPr>
            <a:r>
              <a:rPr lang="en-US" dirty="0"/>
              <a:t>Casual lunchtime discussion</a:t>
            </a:r>
          </a:p>
          <a:p>
            <a:pPr lvl="1">
              <a:lnSpc>
                <a:spcPct val="90000"/>
              </a:lnSpc>
            </a:pPr>
            <a:r>
              <a:rPr lang="en-US" dirty="0"/>
              <a:t>New ideas, concepts</a:t>
            </a:r>
          </a:p>
          <a:p>
            <a:pPr>
              <a:lnSpc>
                <a:spcPct val="90000"/>
              </a:lnSpc>
            </a:pPr>
            <a:r>
              <a:rPr lang="en-US" dirty="0"/>
              <a:t>Short seminar</a:t>
            </a:r>
          </a:p>
          <a:p>
            <a:pPr lvl="1">
              <a:lnSpc>
                <a:spcPct val="90000"/>
              </a:lnSpc>
            </a:pPr>
            <a:r>
              <a:rPr lang="en-US" dirty="0"/>
              <a:t>Common meeting format</a:t>
            </a:r>
          </a:p>
          <a:p>
            <a:pPr lvl="1">
              <a:lnSpc>
                <a:spcPct val="90000"/>
              </a:lnSpc>
            </a:pPr>
            <a:r>
              <a:rPr lang="en-US" dirty="0"/>
              <a:t>15-40 minutes</a:t>
            </a:r>
          </a:p>
          <a:p>
            <a:pPr lvl="1">
              <a:lnSpc>
                <a:spcPct val="90000"/>
              </a:lnSpc>
            </a:pPr>
            <a:r>
              <a:rPr lang="en-US" dirty="0"/>
              <a:t>Present single, focused idea</a:t>
            </a:r>
          </a:p>
          <a:p>
            <a:endParaRPr lang="en-US" dirty="0"/>
          </a:p>
        </p:txBody>
      </p:sp>
    </p:spTree>
    <p:extLst>
      <p:ext uri="{BB962C8B-B14F-4D97-AF65-F5344CB8AC3E}">
        <p14:creationId xmlns:p14="http://schemas.microsoft.com/office/powerpoint/2010/main" val="18666274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Seminar Formats (cont.)</a:t>
            </a:r>
          </a:p>
        </p:txBody>
      </p:sp>
      <p:sp>
        <p:nvSpPr>
          <p:cNvPr id="3" name="Content Placeholder 2"/>
          <p:cNvSpPr>
            <a:spLocks noGrp="1"/>
          </p:cNvSpPr>
          <p:nvPr>
            <p:ph idx="1"/>
          </p:nvPr>
        </p:nvSpPr>
        <p:spPr/>
        <p:txBody>
          <a:bodyPr>
            <a:normAutofit fontScale="92500" lnSpcReduction="10000"/>
          </a:bodyPr>
          <a:lstStyle/>
          <a:p>
            <a:r>
              <a:rPr lang="en-US" dirty="0"/>
              <a:t>Formal seminar</a:t>
            </a:r>
          </a:p>
          <a:p>
            <a:pPr lvl="1"/>
            <a:r>
              <a:rPr lang="en-US" dirty="0"/>
              <a:t>50 minutes</a:t>
            </a:r>
          </a:p>
          <a:p>
            <a:pPr lvl="1"/>
            <a:r>
              <a:rPr lang="en-US" dirty="0"/>
              <a:t>Keynote speaker at a meeting</a:t>
            </a:r>
          </a:p>
          <a:p>
            <a:pPr lvl="1"/>
            <a:r>
              <a:rPr lang="en-US" dirty="0"/>
              <a:t>Invited departmental speaker</a:t>
            </a:r>
          </a:p>
          <a:p>
            <a:pPr lvl="1"/>
            <a:r>
              <a:rPr lang="en-US" dirty="0"/>
              <a:t>Dissertation defense</a:t>
            </a:r>
          </a:p>
          <a:p>
            <a:pPr lvl="1"/>
            <a:r>
              <a:rPr lang="en-US" dirty="0"/>
              <a:t>Job interview</a:t>
            </a:r>
          </a:p>
          <a:p>
            <a:pPr lvl="1"/>
            <a:r>
              <a:rPr lang="en-US" dirty="0"/>
              <a:t>Time to cover an entire project, </a:t>
            </a:r>
            <a:r>
              <a:rPr lang="en-US" b="1" dirty="0"/>
              <a:t>story</a:t>
            </a:r>
          </a:p>
          <a:p>
            <a:pPr lvl="2"/>
            <a:r>
              <a:rPr lang="en-US" dirty="0"/>
              <a:t>Linked to publications</a:t>
            </a:r>
          </a:p>
          <a:p>
            <a:pPr lvl="1"/>
            <a:r>
              <a:rPr lang="en-US" dirty="0"/>
              <a:t>Often asked to speak on a topic</a:t>
            </a:r>
          </a:p>
          <a:p>
            <a:endParaRPr lang="en-US" dirty="0"/>
          </a:p>
        </p:txBody>
      </p:sp>
    </p:spTree>
    <p:extLst>
      <p:ext uri="{BB962C8B-B14F-4D97-AF65-F5344CB8AC3E}">
        <p14:creationId xmlns:p14="http://schemas.microsoft.com/office/powerpoint/2010/main" val="15075888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Tell a Story</a:t>
            </a:r>
          </a:p>
        </p:txBody>
      </p:sp>
      <p:sp>
        <p:nvSpPr>
          <p:cNvPr id="3" name="Content Placeholder 2"/>
          <p:cNvSpPr>
            <a:spLocks noGrp="1"/>
          </p:cNvSpPr>
          <p:nvPr>
            <p:ph idx="1"/>
          </p:nvPr>
        </p:nvSpPr>
        <p:spPr/>
        <p:txBody>
          <a:bodyPr>
            <a:normAutofit fontScale="92500" lnSpcReduction="10000"/>
          </a:bodyPr>
          <a:lstStyle/>
          <a:p>
            <a:r>
              <a:rPr lang="en-US" dirty="0"/>
              <a:t>Set up the problem</a:t>
            </a:r>
          </a:p>
          <a:p>
            <a:pPr lvl="1"/>
            <a:r>
              <a:rPr lang="en-US" dirty="0"/>
              <a:t>Introduction, establish importance, what was understood</a:t>
            </a:r>
          </a:p>
          <a:p>
            <a:pPr lvl="1"/>
            <a:r>
              <a:rPr lang="en-US" dirty="0"/>
              <a:t>Build excitement</a:t>
            </a:r>
          </a:p>
          <a:p>
            <a:r>
              <a:rPr lang="en-US" dirty="0"/>
              <a:t>Set up system</a:t>
            </a:r>
          </a:p>
          <a:p>
            <a:pPr lvl="1"/>
            <a:r>
              <a:rPr lang="en-US" dirty="0"/>
              <a:t>Explain particular details of your experimental system</a:t>
            </a:r>
          </a:p>
          <a:p>
            <a:pPr lvl="1"/>
            <a:r>
              <a:rPr lang="en-US" dirty="0"/>
              <a:t>Why it is a good system in which to answer this question - collaboration</a:t>
            </a:r>
          </a:p>
          <a:p>
            <a:endParaRPr lang="en-US" dirty="0"/>
          </a:p>
        </p:txBody>
      </p:sp>
    </p:spTree>
    <p:extLst>
      <p:ext uri="{BB962C8B-B14F-4D97-AF65-F5344CB8AC3E}">
        <p14:creationId xmlns:p14="http://schemas.microsoft.com/office/powerpoint/2010/main" val="1510377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Tell a Story (cont.)</a:t>
            </a:r>
          </a:p>
        </p:txBody>
      </p:sp>
      <p:sp>
        <p:nvSpPr>
          <p:cNvPr id="3" name="Content Placeholder 2"/>
          <p:cNvSpPr>
            <a:spLocks noGrp="1"/>
          </p:cNvSpPr>
          <p:nvPr>
            <p:ph idx="1"/>
          </p:nvPr>
        </p:nvSpPr>
        <p:spPr/>
        <p:txBody>
          <a:bodyPr/>
          <a:lstStyle/>
          <a:p>
            <a:r>
              <a:rPr lang="en-US" dirty="0"/>
              <a:t>Take home message</a:t>
            </a:r>
          </a:p>
          <a:p>
            <a:pPr lvl="1"/>
            <a:r>
              <a:rPr lang="en-US" dirty="0"/>
              <a:t>One thought to leave with audience</a:t>
            </a:r>
          </a:p>
          <a:p>
            <a:pPr lvl="1"/>
            <a:r>
              <a:rPr lang="en-US" dirty="0"/>
              <a:t>Often equivalent to the ‘cartoon’</a:t>
            </a:r>
          </a:p>
          <a:p>
            <a:pPr lvl="1"/>
            <a:r>
              <a:rPr lang="en-US" dirty="0"/>
              <a:t>Not highly detailed – read the details later</a:t>
            </a:r>
          </a:p>
          <a:p>
            <a:pPr lvl="1"/>
            <a:r>
              <a:rPr lang="en-US" dirty="0"/>
              <a:t>Two schools</a:t>
            </a:r>
          </a:p>
          <a:p>
            <a:pPr lvl="2"/>
            <a:r>
              <a:rPr lang="en-US" dirty="0"/>
              <a:t>First, support, repeat</a:t>
            </a:r>
          </a:p>
          <a:p>
            <a:pPr lvl="2"/>
            <a:r>
              <a:rPr lang="en-US" dirty="0"/>
              <a:t>Build toward, conclude with</a:t>
            </a:r>
          </a:p>
          <a:p>
            <a:endParaRPr lang="en-US" dirty="0"/>
          </a:p>
        </p:txBody>
      </p:sp>
    </p:spTree>
    <p:extLst>
      <p:ext uri="{BB962C8B-B14F-4D97-AF65-F5344CB8AC3E}">
        <p14:creationId xmlns:p14="http://schemas.microsoft.com/office/powerpoint/2010/main" val="2474427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Tell a Story (cont.)</a:t>
            </a:r>
          </a:p>
        </p:txBody>
      </p:sp>
      <p:sp>
        <p:nvSpPr>
          <p:cNvPr id="3" name="Content Placeholder 2"/>
          <p:cNvSpPr>
            <a:spLocks noGrp="1"/>
          </p:cNvSpPr>
          <p:nvPr>
            <p:ph idx="1"/>
          </p:nvPr>
        </p:nvSpPr>
        <p:spPr/>
        <p:txBody>
          <a:bodyPr/>
          <a:lstStyle/>
          <a:p>
            <a:r>
              <a:rPr lang="en-US" dirty="0"/>
              <a:t>Organization</a:t>
            </a:r>
          </a:p>
          <a:p>
            <a:pPr lvl="1"/>
            <a:r>
              <a:rPr lang="en-US" dirty="0"/>
              <a:t>Logical flow from question to conclusions</a:t>
            </a:r>
          </a:p>
          <a:p>
            <a:pPr lvl="2"/>
            <a:r>
              <a:rPr lang="en-US" dirty="0"/>
              <a:t>Chronological</a:t>
            </a:r>
          </a:p>
          <a:p>
            <a:pPr lvl="2"/>
            <a:r>
              <a:rPr lang="en-US" dirty="0"/>
              <a:t>Systematically</a:t>
            </a:r>
          </a:p>
          <a:p>
            <a:pPr lvl="1"/>
            <a:r>
              <a:rPr lang="en-US" dirty="0"/>
              <a:t>Walk through the data leading to conclusion</a:t>
            </a:r>
          </a:p>
          <a:p>
            <a:endParaRPr lang="en-US" dirty="0"/>
          </a:p>
        </p:txBody>
      </p:sp>
    </p:spTree>
    <p:extLst>
      <p:ext uri="{BB962C8B-B14F-4D97-AF65-F5344CB8AC3E}">
        <p14:creationId xmlns:p14="http://schemas.microsoft.com/office/powerpoint/2010/main" val="23224257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5" descr="UDC"/>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9600" y="304800"/>
            <a:ext cx="7848600" cy="6329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44267258"/>
      </p:ext>
    </p:extLst>
  </p:cSld>
  <p:clrMapOvr>
    <a:masterClrMapping/>
  </p:clrMapOvr>
</p:sld>
</file>

<file path=ppt/theme/theme1.xml><?xml version="1.0" encoding="utf-8"?>
<a:theme xmlns:a="http://schemas.openxmlformats.org/drawingml/2006/main" name="Office Theme">
  <a:themeElements>
    <a:clrScheme name="Custom 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FA07A"/>
      </a:hlink>
      <a:folHlink>
        <a:srgbClr val="F8F8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Proposal">
  <a:themeElements>
    <a:clrScheme name="Proposal 8">
      <a:dk1>
        <a:srgbClr val="000000"/>
      </a:dk1>
      <a:lt1>
        <a:srgbClr val="FFFFFF"/>
      </a:lt1>
      <a:dk2>
        <a:srgbClr val="8C0039"/>
      </a:dk2>
      <a:lt2>
        <a:srgbClr val="660066"/>
      </a:lt2>
      <a:accent1>
        <a:srgbClr val="C58BF9"/>
      </a:accent1>
      <a:accent2>
        <a:srgbClr val="9966FF"/>
      </a:accent2>
      <a:accent3>
        <a:srgbClr val="FFFFFF"/>
      </a:accent3>
      <a:accent4>
        <a:srgbClr val="000000"/>
      </a:accent4>
      <a:accent5>
        <a:srgbClr val="DFC4FB"/>
      </a:accent5>
      <a:accent6>
        <a:srgbClr val="8A5CE7"/>
      </a:accent6>
      <a:hlink>
        <a:srgbClr val="E4005C"/>
      </a:hlink>
      <a:folHlink>
        <a:srgbClr val="C36C03"/>
      </a:folHlink>
    </a:clrScheme>
    <a:fontScheme name="Propos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posal 1">
        <a:dk1>
          <a:srgbClr val="777777"/>
        </a:dk1>
        <a:lt1>
          <a:srgbClr val="FFFFFF"/>
        </a:lt1>
        <a:dk2>
          <a:srgbClr val="333333"/>
        </a:dk2>
        <a:lt2>
          <a:srgbClr val="FFF4C3"/>
        </a:lt2>
        <a:accent1>
          <a:srgbClr val="C892FA"/>
        </a:accent1>
        <a:accent2>
          <a:srgbClr val="9966FF"/>
        </a:accent2>
        <a:accent3>
          <a:srgbClr val="ADADAD"/>
        </a:accent3>
        <a:accent4>
          <a:srgbClr val="DADADA"/>
        </a:accent4>
        <a:accent5>
          <a:srgbClr val="E0C7FC"/>
        </a:accent5>
        <a:accent6>
          <a:srgbClr val="8A5CE7"/>
        </a:accent6>
        <a:hlink>
          <a:srgbClr val="E4005C"/>
        </a:hlink>
        <a:folHlink>
          <a:srgbClr val="DC7A04"/>
        </a:folHlink>
      </a:clrScheme>
      <a:clrMap bg1="dk2" tx1="lt1" bg2="dk1" tx2="lt2" accent1="accent1" accent2="accent2" accent3="accent3" accent4="accent4" accent5="accent5" accent6="accent6" hlink="hlink" folHlink="folHlink"/>
    </a:extraClrScheme>
    <a:extraClrScheme>
      <a:clrScheme name="Proposal 2">
        <a:dk1>
          <a:srgbClr val="1C1C1C"/>
        </a:dk1>
        <a:lt1>
          <a:srgbClr val="FFFFFF"/>
        </a:lt1>
        <a:dk2>
          <a:srgbClr val="5F5F5F"/>
        </a:dk2>
        <a:lt2>
          <a:srgbClr val="FFFFCC"/>
        </a:lt2>
        <a:accent1>
          <a:srgbClr val="4A5B64"/>
        </a:accent1>
        <a:accent2>
          <a:srgbClr val="AF9387"/>
        </a:accent2>
        <a:accent3>
          <a:srgbClr val="B6B6B6"/>
        </a:accent3>
        <a:accent4>
          <a:srgbClr val="DADADA"/>
        </a:accent4>
        <a:accent5>
          <a:srgbClr val="B1B5B8"/>
        </a:accent5>
        <a:accent6>
          <a:srgbClr val="9E857A"/>
        </a:accent6>
        <a:hlink>
          <a:srgbClr val="F3C43F"/>
        </a:hlink>
        <a:folHlink>
          <a:srgbClr val="66CCFF"/>
        </a:folHlink>
      </a:clrScheme>
      <a:clrMap bg1="dk2" tx1="lt1" bg2="dk1" tx2="lt2" accent1="accent1" accent2="accent2" accent3="accent3" accent4="accent4" accent5="accent5" accent6="accent6" hlink="hlink" folHlink="folHlink"/>
    </a:extraClrScheme>
    <a:extraClrScheme>
      <a:clrScheme name="Proposal 3">
        <a:dk1>
          <a:srgbClr val="4D4D4D"/>
        </a:dk1>
        <a:lt1>
          <a:srgbClr val="FFFFFF"/>
        </a:lt1>
        <a:dk2>
          <a:srgbClr val="666699"/>
        </a:dk2>
        <a:lt2>
          <a:srgbClr val="FFFFCC"/>
        </a:lt2>
        <a:accent1>
          <a:srgbClr val="8D8DB3"/>
        </a:accent1>
        <a:accent2>
          <a:srgbClr val="7A25D7"/>
        </a:accent2>
        <a:accent3>
          <a:srgbClr val="B8B8CA"/>
        </a:accent3>
        <a:accent4>
          <a:srgbClr val="DADADA"/>
        </a:accent4>
        <a:accent5>
          <a:srgbClr val="C5C5D6"/>
        </a:accent5>
        <a:accent6>
          <a:srgbClr val="6E20C3"/>
        </a:accent6>
        <a:hlink>
          <a:srgbClr val="66CCFF"/>
        </a:hlink>
        <a:folHlink>
          <a:srgbClr val="3333CC"/>
        </a:folHlink>
      </a:clrScheme>
      <a:clrMap bg1="dk2" tx1="lt1" bg2="dk1" tx2="lt2" accent1="accent1" accent2="accent2" accent3="accent3" accent4="accent4" accent5="accent5" accent6="accent6" hlink="hlink" folHlink="folHlink"/>
    </a:extraClrScheme>
    <a:extraClrScheme>
      <a:clrScheme name="Proposal 4">
        <a:dk1>
          <a:srgbClr val="10187C"/>
        </a:dk1>
        <a:lt1>
          <a:srgbClr val="F8F8F8"/>
        </a:lt1>
        <a:dk2>
          <a:srgbClr val="538DC7"/>
        </a:dk2>
        <a:lt2>
          <a:srgbClr val="CCECFF"/>
        </a:lt2>
        <a:accent1>
          <a:srgbClr val="879EC7"/>
        </a:accent1>
        <a:accent2>
          <a:srgbClr val="461B8B"/>
        </a:accent2>
        <a:accent3>
          <a:srgbClr val="B3C5E0"/>
        </a:accent3>
        <a:accent4>
          <a:srgbClr val="D4D4D4"/>
        </a:accent4>
        <a:accent5>
          <a:srgbClr val="C3CCE0"/>
        </a:accent5>
        <a:accent6>
          <a:srgbClr val="3F177D"/>
        </a:accent6>
        <a:hlink>
          <a:srgbClr val="0000FF"/>
        </a:hlink>
        <a:folHlink>
          <a:srgbClr val="008000"/>
        </a:folHlink>
      </a:clrScheme>
      <a:clrMap bg1="dk2" tx1="lt1" bg2="dk1" tx2="lt2" accent1="accent1" accent2="accent2" accent3="accent3" accent4="accent4" accent5="accent5" accent6="accent6" hlink="hlink" folHlink="folHlink"/>
    </a:extraClrScheme>
    <a:extraClrScheme>
      <a:clrScheme name="Proposal 5">
        <a:dk1>
          <a:srgbClr val="002F2E"/>
        </a:dk1>
        <a:lt1>
          <a:srgbClr val="FFFFFF"/>
        </a:lt1>
        <a:dk2>
          <a:srgbClr val="008080"/>
        </a:dk2>
        <a:lt2>
          <a:srgbClr val="FFFFCC"/>
        </a:lt2>
        <a:accent1>
          <a:srgbClr val="0E6A52"/>
        </a:accent1>
        <a:accent2>
          <a:srgbClr val="3553A7"/>
        </a:accent2>
        <a:accent3>
          <a:srgbClr val="AAC0C0"/>
        </a:accent3>
        <a:accent4>
          <a:srgbClr val="DADADA"/>
        </a:accent4>
        <a:accent5>
          <a:srgbClr val="AAB9B3"/>
        </a:accent5>
        <a:accent6>
          <a:srgbClr val="2F4A97"/>
        </a:accent6>
        <a:hlink>
          <a:srgbClr val="1ACE9F"/>
        </a:hlink>
        <a:folHlink>
          <a:srgbClr val="B5B5FF"/>
        </a:folHlink>
      </a:clrScheme>
      <a:clrMap bg1="dk2" tx1="lt1" bg2="dk1" tx2="lt2" accent1="accent1" accent2="accent2" accent3="accent3" accent4="accent4" accent5="accent5" accent6="accent6" hlink="hlink" folHlink="folHlink"/>
    </a:extraClrScheme>
    <a:extraClrScheme>
      <a:clrScheme name="Proposal 6">
        <a:dk1>
          <a:srgbClr val="000000"/>
        </a:dk1>
        <a:lt1>
          <a:srgbClr val="E3FFFF"/>
        </a:lt1>
        <a:dk2>
          <a:srgbClr val="4400A8"/>
        </a:dk2>
        <a:lt2>
          <a:srgbClr val="005452"/>
        </a:lt2>
        <a:accent1>
          <a:srgbClr val="92CAC9"/>
        </a:accent1>
        <a:accent2>
          <a:srgbClr val="009999"/>
        </a:accent2>
        <a:accent3>
          <a:srgbClr val="EFFFFF"/>
        </a:accent3>
        <a:accent4>
          <a:srgbClr val="000000"/>
        </a:accent4>
        <a:accent5>
          <a:srgbClr val="C7E1E1"/>
        </a:accent5>
        <a:accent6>
          <a:srgbClr val="008A8A"/>
        </a:accent6>
        <a:hlink>
          <a:srgbClr val="187C16"/>
        </a:hlink>
        <a:folHlink>
          <a:srgbClr val="6600FF"/>
        </a:folHlink>
      </a:clrScheme>
      <a:clrMap bg1="lt1" tx1="dk1" bg2="lt2" tx2="dk2" accent1="accent1" accent2="accent2" accent3="accent3" accent4="accent4" accent5="accent5" accent6="accent6" hlink="hlink" folHlink="folHlink"/>
    </a:extraClrScheme>
    <a:extraClrScheme>
      <a:clrScheme name="Proposal 7">
        <a:dk1>
          <a:srgbClr val="000000"/>
        </a:dk1>
        <a:lt1>
          <a:srgbClr val="CCFF99"/>
        </a:lt1>
        <a:dk2>
          <a:srgbClr val="CC99FF"/>
        </a:dk2>
        <a:lt2>
          <a:srgbClr val="1B3600"/>
        </a:lt2>
        <a:accent1>
          <a:srgbClr val="009900"/>
        </a:accent1>
        <a:accent2>
          <a:srgbClr val="B7CA02"/>
        </a:accent2>
        <a:accent3>
          <a:srgbClr val="E2FFCA"/>
        </a:accent3>
        <a:accent4>
          <a:srgbClr val="000000"/>
        </a:accent4>
        <a:accent5>
          <a:srgbClr val="AACAAA"/>
        </a:accent5>
        <a:accent6>
          <a:srgbClr val="A6B702"/>
        </a:accent6>
        <a:hlink>
          <a:srgbClr val="FFCC00"/>
        </a:hlink>
        <a:folHlink>
          <a:srgbClr val="FF9900"/>
        </a:folHlink>
      </a:clrScheme>
      <a:clrMap bg1="lt1" tx1="dk1" bg2="lt2" tx2="dk2" accent1="accent1" accent2="accent2" accent3="accent3" accent4="accent4" accent5="accent5" accent6="accent6" hlink="hlink" folHlink="folHlink"/>
    </a:extraClrScheme>
    <a:extraClrScheme>
      <a:clrScheme name="Proposal 8">
        <a:dk1>
          <a:srgbClr val="000000"/>
        </a:dk1>
        <a:lt1>
          <a:srgbClr val="FFFFFF"/>
        </a:lt1>
        <a:dk2>
          <a:srgbClr val="8C0039"/>
        </a:dk2>
        <a:lt2>
          <a:srgbClr val="660066"/>
        </a:lt2>
        <a:accent1>
          <a:srgbClr val="C58BF9"/>
        </a:accent1>
        <a:accent2>
          <a:srgbClr val="9966FF"/>
        </a:accent2>
        <a:accent3>
          <a:srgbClr val="FFFFFF"/>
        </a:accent3>
        <a:accent4>
          <a:srgbClr val="000000"/>
        </a:accent4>
        <a:accent5>
          <a:srgbClr val="DFC4FB"/>
        </a:accent5>
        <a:accent6>
          <a:srgbClr val="8A5CE7"/>
        </a:accent6>
        <a:hlink>
          <a:srgbClr val="E4005C"/>
        </a:hlink>
        <a:folHlink>
          <a:srgbClr val="C36C03"/>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Maple">
  <a:themeElements>
    <a:clrScheme name="Maple 1">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CC"/>
      </a:hlink>
      <a:folHlink>
        <a:srgbClr val="CCCC00"/>
      </a:folHlink>
    </a:clrScheme>
    <a:fontScheme name="Mapl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aple 1">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Maple 2">
        <a:dk1>
          <a:srgbClr val="EA9306"/>
        </a:dk1>
        <a:lt1>
          <a:srgbClr val="FFFFFF"/>
        </a:lt1>
        <a:dk2>
          <a:srgbClr val="FAC120"/>
        </a:dk2>
        <a:lt2>
          <a:srgbClr val="FFFDD1"/>
        </a:lt2>
        <a:accent1>
          <a:srgbClr val="CC6600"/>
        </a:accent1>
        <a:accent2>
          <a:srgbClr val="FF9933"/>
        </a:accent2>
        <a:accent3>
          <a:srgbClr val="FCDDAB"/>
        </a:accent3>
        <a:accent4>
          <a:srgbClr val="DADADA"/>
        </a:accent4>
        <a:accent5>
          <a:srgbClr val="E2B8AA"/>
        </a:accent5>
        <a:accent6>
          <a:srgbClr val="E78A2D"/>
        </a:accent6>
        <a:hlink>
          <a:srgbClr val="A50021"/>
        </a:hlink>
        <a:folHlink>
          <a:srgbClr val="666633"/>
        </a:folHlink>
      </a:clrScheme>
      <a:clrMap bg1="dk2" tx1="lt1" bg2="dk1" tx2="lt2" accent1="accent1" accent2="accent2" accent3="accent3" accent4="accent4" accent5="accent5" accent6="accent6" hlink="hlink" folHlink="folHlink"/>
    </a:extraClrScheme>
    <a:extraClrScheme>
      <a:clrScheme name="Maple 3">
        <a:dk1>
          <a:srgbClr val="000000"/>
        </a:dk1>
        <a:lt1>
          <a:srgbClr val="FFFFCC"/>
        </a:lt1>
        <a:dk2>
          <a:srgbClr val="A26D18"/>
        </a:dk2>
        <a:lt2>
          <a:srgbClr val="F9D793"/>
        </a:lt2>
        <a:accent1>
          <a:srgbClr val="FFD05B"/>
        </a:accent1>
        <a:accent2>
          <a:srgbClr val="FEE1A8"/>
        </a:accent2>
        <a:accent3>
          <a:srgbClr val="FFFFE2"/>
        </a:accent3>
        <a:accent4>
          <a:srgbClr val="000000"/>
        </a:accent4>
        <a:accent5>
          <a:srgbClr val="FFE4B5"/>
        </a:accent5>
        <a:accent6>
          <a:srgbClr val="E6CC98"/>
        </a:accent6>
        <a:hlink>
          <a:srgbClr val="FF0000"/>
        </a:hlink>
        <a:folHlink>
          <a:srgbClr val="CC6600"/>
        </a:folHlink>
      </a:clrScheme>
      <a:clrMap bg1="lt1" tx1="dk1" bg2="lt2" tx2="dk2" accent1="accent1" accent2="accent2" accent3="accent3" accent4="accent4" accent5="accent5" accent6="accent6" hlink="hlink" folHlink="folHlink"/>
    </a:extraClrScheme>
    <a:extraClrScheme>
      <a:clrScheme name="Maple 4">
        <a:dk1>
          <a:srgbClr val="008000"/>
        </a:dk1>
        <a:lt1>
          <a:srgbClr val="FFFFFF"/>
        </a:lt1>
        <a:dk2>
          <a:srgbClr val="005800"/>
        </a:dk2>
        <a:lt2>
          <a:srgbClr val="FFFFCC"/>
        </a:lt2>
        <a:accent1>
          <a:srgbClr val="00CC99"/>
        </a:accent1>
        <a:accent2>
          <a:srgbClr val="007825"/>
        </a:accent2>
        <a:accent3>
          <a:srgbClr val="AAB4AA"/>
        </a:accent3>
        <a:accent4>
          <a:srgbClr val="DADADA"/>
        </a:accent4>
        <a:accent5>
          <a:srgbClr val="AAE2CA"/>
        </a:accent5>
        <a:accent6>
          <a:srgbClr val="006C20"/>
        </a:accent6>
        <a:hlink>
          <a:srgbClr val="9966FF"/>
        </a:hlink>
        <a:folHlink>
          <a:srgbClr val="99CCFF"/>
        </a:folHlink>
      </a:clrScheme>
      <a:clrMap bg1="dk2" tx1="lt1" bg2="dk1" tx2="lt2" accent1="accent1" accent2="accent2" accent3="accent3" accent4="accent4" accent5="accent5" accent6="accent6" hlink="hlink" folHlink="folHlink"/>
    </a:extraClrScheme>
    <a:extraClrScheme>
      <a:clrScheme name="Maple 5">
        <a:dk1>
          <a:srgbClr val="56925A"/>
        </a:dk1>
        <a:lt1>
          <a:srgbClr val="FFFFFF"/>
        </a:lt1>
        <a:dk2>
          <a:srgbClr val="6FB56D"/>
        </a:dk2>
        <a:lt2>
          <a:srgbClr val="FFFFCC"/>
        </a:lt2>
        <a:accent1>
          <a:srgbClr val="2B877C"/>
        </a:accent1>
        <a:accent2>
          <a:srgbClr val="5A9A5F"/>
        </a:accent2>
        <a:accent3>
          <a:srgbClr val="BBD7BA"/>
        </a:accent3>
        <a:accent4>
          <a:srgbClr val="DADADA"/>
        </a:accent4>
        <a:accent5>
          <a:srgbClr val="ACC3BF"/>
        </a:accent5>
        <a:accent6>
          <a:srgbClr val="518B55"/>
        </a:accent6>
        <a:hlink>
          <a:srgbClr val="99FF33"/>
        </a:hlink>
        <a:folHlink>
          <a:srgbClr val="CCFF99"/>
        </a:folHlink>
      </a:clrScheme>
      <a:clrMap bg1="dk2" tx1="lt1" bg2="dk1" tx2="lt2" accent1="accent1" accent2="accent2" accent3="accent3" accent4="accent4" accent5="accent5" accent6="accent6" hlink="hlink" folHlink="folHlink"/>
    </a:extraClrScheme>
    <a:extraClrScheme>
      <a:clrScheme name="Maple 6">
        <a:dk1>
          <a:srgbClr val="006699"/>
        </a:dk1>
        <a:lt1>
          <a:srgbClr val="FFFFFF"/>
        </a:lt1>
        <a:dk2>
          <a:srgbClr val="006666"/>
        </a:dk2>
        <a:lt2>
          <a:srgbClr val="CCECFF"/>
        </a:lt2>
        <a:accent1>
          <a:srgbClr val="00CCFF"/>
        </a:accent1>
        <a:accent2>
          <a:srgbClr val="017A83"/>
        </a:accent2>
        <a:accent3>
          <a:srgbClr val="AAB8B8"/>
        </a:accent3>
        <a:accent4>
          <a:srgbClr val="DADADA"/>
        </a:accent4>
        <a:accent5>
          <a:srgbClr val="AAE2FF"/>
        </a:accent5>
        <a:accent6>
          <a:srgbClr val="016E76"/>
        </a:accent6>
        <a:hlink>
          <a:srgbClr val="FFFFCC"/>
        </a:hlink>
        <a:folHlink>
          <a:srgbClr val="99FF99"/>
        </a:folHlink>
      </a:clrScheme>
      <a:clrMap bg1="dk2" tx1="lt1" bg2="dk1" tx2="lt2" accent1="accent1" accent2="accent2" accent3="accent3" accent4="accent4" accent5="accent5" accent6="accent6" hlink="hlink" folHlink="folHlink"/>
    </a:extraClrScheme>
    <a:extraClrScheme>
      <a:clrScheme name="Maple 7">
        <a:dk1>
          <a:srgbClr val="80ACC4"/>
        </a:dk1>
        <a:lt1>
          <a:srgbClr val="FFFFFF"/>
        </a:lt1>
        <a:dk2>
          <a:srgbClr val="B3D1DF"/>
        </a:dk2>
        <a:lt2>
          <a:srgbClr val="FFFFFF"/>
        </a:lt2>
        <a:accent1>
          <a:srgbClr val="5089A8"/>
        </a:accent1>
        <a:accent2>
          <a:srgbClr val="BBC6DB"/>
        </a:accent2>
        <a:accent3>
          <a:srgbClr val="D6E5EC"/>
        </a:accent3>
        <a:accent4>
          <a:srgbClr val="DADADA"/>
        </a:accent4>
        <a:accent5>
          <a:srgbClr val="B3C4D1"/>
        </a:accent5>
        <a:accent6>
          <a:srgbClr val="A9B3C6"/>
        </a:accent6>
        <a:hlink>
          <a:srgbClr val="0000FF"/>
        </a:hlink>
        <a:folHlink>
          <a:srgbClr val="006699"/>
        </a:folHlink>
      </a:clrScheme>
      <a:clrMap bg1="dk2" tx1="lt1" bg2="dk1" tx2="lt2" accent1="accent1" accent2="accent2" accent3="accent3" accent4="accent4" accent5="accent5" accent6="accent6" hlink="hlink" folHlink="folHlink"/>
    </a:extraClrScheme>
    <a:extraClrScheme>
      <a:clrScheme name="Maple 8">
        <a:dk1>
          <a:srgbClr val="5700AE"/>
        </a:dk1>
        <a:lt1>
          <a:srgbClr val="FFFFFF"/>
        </a:lt1>
        <a:dk2>
          <a:srgbClr val="7301CB"/>
        </a:dk2>
        <a:lt2>
          <a:srgbClr val="C5C5FF"/>
        </a:lt2>
        <a:accent1>
          <a:srgbClr val="9999FF"/>
        </a:accent1>
        <a:accent2>
          <a:srgbClr val="7000E0"/>
        </a:accent2>
        <a:accent3>
          <a:srgbClr val="BCAAE2"/>
        </a:accent3>
        <a:accent4>
          <a:srgbClr val="DADADA"/>
        </a:accent4>
        <a:accent5>
          <a:srgbClr val="CACAFF"/>
        </a:accent5>
        <a:accent6>
          <a:srgbClr val="6500CB"/>
        </a:accent6>
        <a:hlink>
          <a:srgbClr val="99F3FF"/>
        </a:hlink>
        <a:folHlink>
          <a:srgbClr val="CCCCFF"/>
        </a:folHlink>
      </a:clrScheme>
      <a:clrMap bg1="dk2" tx1="lt1" bg2="dk1" tx2="lt2" accent1="accent1" accent2="accent2" accent3="accent3" accent4="accent4" accent5="accent5" accent6="accent6" hlink="hlink" folHlink="folHlink"/>
    </a:extraClrScheme>
    <a:extraClrScheme>
      <a:clrScheme name="Maple 9">
        <a:dk1>
          <a:srgbClr val="003366"/>
        </a:dk1>
        <a:lt1>
          <a:srgbClr val="FFFFFF"/>
        </a:lt1>
        <a:dk2>
          <a:srgbClr val="003366"/>
        </a:dk2>
        <a:lt2>
          <a:srgbClr val="CBD5DF"/>
        </a:lt2>
        <a:accent1>
          <a:srgbClr val="A9BEE9"/>
        </a:accent1>
        <a:accent2>
          <a:srgbClr val="D6E4F2"/>
        </a:accent2>
        <a:accent3>
          <a:srgbClr val="FFFFFF"/>
        </a:accent3>
        <a:accent4>
          <a:srgbClr val="002A56"/>
        </a:accent4>
        <a:accent5>
          <a:srgbClr val="D1DBF2"/>
        </a:accent5>
        <a:accent6>
          <a:srgbClr val="C2CFDB"/>
        </a:accent6>
        <a:hlink>
          <a:srgbClr val="0000CC"/>
        </a:hlink>
        <a:folHlink>
          <a:srgbClr val="8668E8"/>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Override1.xml><?xml version="1.0" encoding="utf-8"?>
<a:themeOverride xmlns:a="http://schemas.openxmlformats.org/drawingml/2006/main">
  <a:clrScheme name="Maple 4">
    <a:dk1>
      <a:srgbClr val="008000"/>
    </a:dk1>
    <a:lt1>
      <a:srgbClr val="FFFFFF"/>
    </a:lt1>
    <a:dk2>
      <a:srgbClr val="005800"/>
    </a:dk2>
    <a:lt2>
      <a:srgbClr val="FFFFCC"/>
    </a:lt2>
    <a:accent1>
      <a:srgbClr val="00CC99"/>
    </a:accent1>
    <a:accent2>
      <a:srgbClr val="007825"/>
    </a:accent2>
    <a:accent3>
      <a:srgbClr val="AAB4AA"/>
    </a:accent3>
    <a:accent4>
      <a:srgbClr val="DADADA"/>
    </a:accent4>
    <a:accent5>
      <a:srgbClr val="AAE2CA"/>
    </a:accent5>
    <a:accent6>
      <a:srgbClr val="006C20"/>
    </a:accent6>
    <a:hlink>
      <a:srgbClr val="9966FF"/>
    </a:hlink>
    <a:folHlink>
      <a:srgbClr val="99CCFF"/>
    </a:folHlink>
  </a:clrScheme>
</a:themeOverride>
</file>

<file path=docProps/app.xml><?xml version="1.0" encoding="utf-8"?>
<Properties xmlns="http://schemas.openxmlformats.org/officeDocument/2006/extended-properties" xmlns:vt="http://schemas.openxmlformats.org/officeDocument/2006/docPropsVTypes">
  <TotalTime>0</TotalTime>
  <Words>579</Words>
  <Application>Microsoft Office PowerPoint</Application>
  <PresentationFormat>On-screen Show (4:3)</PresentationFormat>
  <Paragraphs>77</Paragraphs>
  <Slides>17</Slides>
  <Notes>0</Notes>
  <HiddenSlides>0</HiddenSlides>
  <MMClips>0</MMClips>
  <ScaleCrop>false</ScaleCrop>
  <HeadingPairs>
    <vt:vector size="6" baseType="variant">
      <vt:variant>
        <vt:lpstr>Fonts Used</vt:lpstr>
      </vt:variant>
      <vt:variant>
        <vt:i4>4</vt:i4>
      </vt:variant>
      <vt:variant>
        <vt:lpstr>Theme</vt:lpstr>
      </vt:variant>
      <vt:variant>
        <vt:i4>4</vt:i4>
      </vt:variant>
      <vt:variant>
        <vt:lpstr>Slide Titles</vt:lpstr>
      </vt:variant>
      <vt:variant>
        <vt:i4>17</vt:i4>
      </vt:variant>
    </vt:vector>
  </HeadingPairs>
  <TitlesOfParts>
    <vt:vector size="25" baseType="lpstr">
      <vt:lpstr>Arial</vt:lpstr>
      <vt:lpstr>Georgia</vt:lpstr>
      <vt:lpstr>Times New Roman</vt:lpstr>
      <vt:lpstr>Wingdings</vt:lpstr>
      <vt:lpstr>Office Theme</vt:lpstr>
      <vt:lpstr>Proposal</vt:lpstr>
      <vt:lpstr>Maple</vt:lpstr>
      <vt:lpstr>1_Default Design</vt:lpstr>
      <vt:lpstr>The Seminar</vt:lpstr>
      <vt:lpstr>Why Give Seminars?</vt:lpstr>
      <vt:lpstr>Why Give Seminars (cont.)?</vt:lpstr>
      <vt:lpstr>Seminar Formats</vt:lpstr>
      <vt:lpstr>Seminar Formats (cont.)</vt:lpstr>
      <vt:lpstr>How to Tell a Story</vt:lpstr>
      <vt:lpstr>How to Tell a Story (cont.)</vt:lpstr>
      <vt:lpstr>How to Tell a Story (cont.)</vt:lpstr>
      <vt:lpstr>PowerPoint Presentation</vt:lpstr>
      <vt:lpstr>Media</vt:lpstr>
      <vt:lpstr>Acknowledgements</vt:lpstr>
      <vt:lpstr>Things to Avoid</vt:lpstr>
      <vt:lpstr>PowerPoint Presentation</vt:lpstr>
      <vt:lpstr>This is PowerPoint Flash</vt:lpstr>
      <vt:lpstr>Avoid the use of low contrast or   backgrounds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lastModifiedBy/>
  <cp:revision>1</cp:revision>
  <dcterms:created xsi:type="dcterms:W3CDTF">2013-02-08T16:01:17Z</dcterms:created>
  <dcterms:modified xsi:type="dcterms:W3CDTF">2026-02-03T14:47:49Z</dcterms:modified>
</cp:coreProperties>
</file>