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6" r:id="rId4"/>
    <p:sldId id="260" r:id="rId5"/>
    <p:sldId id="259" r:id="rId6"/>
    <p:sldId id="272" r:id="rId7"/>
    <p:sldId id="264" r:id="rId8"/>
    <p:sldId id="274" r:id="rId9"/>
    <p:sldId id="271" r:id="rId10"/>
    <p:sldId id="270" r:id="rId11"/>
    <p:sldId id="273" r:id="rId12"/>
    <p:sldId id="257" r:id="rId13"/>
    <p:sldId id="258" r:id="rId14"/>
    <p:sldId id="262" r:id="rId15"/>
    <p:sldId id="275" r:id="rId16"/>
    <p:sldId id="263" r:id="rId17"/>
    <p:sldId id="261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94660"/>
  </p:normalViewPr>
  <p:slideViewPr>
    <p:cSldViewPr>
      <p:cViewPr varScale="1">
        <p:scale>
          <a:sx n="58" d="100"/>
          <a:sy n="58" d="100"/>
        </p:scale>
        <p:origin x="4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052BE-1E54-4598-AD3D-1C360CFEF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41964-D857-4614-B849-431793E7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1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6CB6-0062-4C70-AB9E-B6A30B8F9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0E2C-E907-4F92-B833-C041E6C4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B561-AF13-485E-9639-A0A805600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9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BCDF-9A4A-4903-A5EB-522F4FCE1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A1C5-5A6A-49EA-9D1E-5F1DDFE51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FF70-E6D5-40B5-80F0-FAE9C720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4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52EC-11C0-4162-9925-EA3DB0CFE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E9EEA-F8BD-49F1-BD2F-BD0E07561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5B6C8-A41F-4E1A-9954-4C33B9536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C123E36-A270-465F-BEE0-CB3B055C2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66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87_Table1_B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1976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1600" y="3370716"/>
            <a:ext cx="49885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1.0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0.03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0.45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0.07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0.17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0.07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487_eq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571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87_Candy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92475"/>
            <a:ext cx="55626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867400" y="4937125"/>
            <a:ext cx="31353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rebuchet MS" pitchFamily="34" charset="0"/>
              </a:rPr>
              <a:t>1,000,000 4 Player Games</a:t>
            </a:r>
          </a:p>
          <a:p>
            <a:pPr eaLnBrk="1" hangingPunct="1"/>
            <a:r>
              <a:rPr lang="en-US" sz="2000">
                <a:latin typeface="Trebuchet MS" pitchFamily="34" charset="0"/>
              </a:rPr>
              <a:t>Minimum Draws: 13</a:t>
            </a:r>
          </a:p>
          <a:p>
            <a:pPr eaLnBrk="1" hangingPunct="1"/>
            <a:r>
              <a:rPr lang="en-US" sz="2000">
                <a:latin typeface="Trebuchet MS" pitchFamily="34" charset="0"/>
              </a:rPr>
              <a:t>Maximum Draws: 204</a:t>
            </a:r>
          </a:p>
        </p:txBody>
      </p:sp>
      <p:pic>
        <p:nvPicPr>
          <p:cNvPr id="12292" name="Picture 4" descr="487_Shuff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575"/>
            <a:ext cx="52768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581025" y="112713"/>
            <a:ext cx="7800975" cy="3468687"/>
            <a:chOff x="384" y="336"/>
            <a:chExt cx="4914" cy="2185"/>
          </a:xfrm>
        </p:grpSpPr>
        <p:pic>
          <p:nvPicPr>
            <p:cNvPr id="13315" name="Picture 2" descr="487_2DRandomWalk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6"/>
              <a:ext cx="491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6" name="Text Box 3"/>
            <p:cNvSpPr txBox="1">
              <a:spLocks noChangeArrowheads="1"/>
            </p:cNvSpPr>
            <p:nvPr/>
          </p:nvSpPr>
          <p:spPr bwMode="auto">
            <a:xfrm>
              <a:off x="3120" y="2233"/>
              <a:ext cx="1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0000"/>
                  </a:solidFill>
                  <a:latin typeface="Trebuchet MS" pitchFamily="34" charset="0"/>
                </a:rPr>
                <a:t>*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171825"/>
            <a:ext cx="1943100" cy="514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6656" y="3957935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for star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site @ 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487_Table1_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1976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2400" y="1165163"/>
            <a:ext cx="106311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Pause (s)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2.2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5.2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19.3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7.5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487_oli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09875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87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80413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487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3777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87_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4815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87_9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010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487_Table1_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1976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87_Table1_H5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1976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487_Table1_H6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1976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1203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36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Grove City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Shaw</dc:creator>
  <cp:lastModifiedBy>Shaw, Kevin L. (faculty)</cp:lastModifiedBy>
  <cp:revision>21</cp:revision>
  <dcterms:created xsi:type="dcterms:W3CDTF">2013-02-28T19:12:02Z</dcterms:created>
  <dcterms:modified xsi:type="dcterms:W3CDTF">2026-02-17T13:59:28Z</dcterms:modified>
</cp:coreProperties>
</file>